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68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9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94232-D9D7-4D38-9326-F99151286124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BCCD0-425C-4BB7-BB90-C818C554FA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BCCD0-425C-4BB7-BB90-C818C554FAF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F38191-5621-4483-AAFC-B8B5C3B33F8D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01DAF-AC3C-41B3-97CE-ABD5B478E1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1</a:t>
            </a:r>
          </a:p>
          <a:p>
            <a:pPr marL="514350" indent="-514350">
              <a:buAutoNum type="arabicParenR"/>
            </a:pPr>
            <a:r>
              <a:rPr lang="en-US" dirty="0" smtClean="0"/>
              <a:t>2</a:t>
            </a:r>
          </a:p>
          <a:p>
            <a:pPr marL="514350" indent="-514350">
              <a:buAutoNum type="arabicParenR"/>
            </a:pPr>
            <a:r>
              <a:rPr lang="en-US" dirty="0" smtClean="0"/>
              <a:t>5</a:t>
            </a:r>
          </a:p>
          <a:p>
            <a:pPr marL="514350" indent="-514350">
              <a:buAutoNum type="arabicParenR"/>
            </a:pPr>
            <a:r>
              <a:rPr lang="en-US" dirty="0" smtClean="0"/>
              <a:t>5</a:t>
            </a:r>
          </a:p>
          <a:p>
            <a:pPr marL="514350" indent="-514350">
              <a:buAutoNum type="arabicParenR"/>
            </a:pPr>
            <a:r>
              <a:rPr lang="en-US" dirty="0" smtClean="0"/>
              <a:t>4/5</a:t>
            </a:r>
          </a:p>
          <a:p>
            <a:pPr marL="514350" indent="-514350">
              <a:buAutoNum type="arabicParenR"/>
            </a:pPr>
            <a:r>
              <a:rPr lang="en-US" dirty="0" smtClean="0"/>
              <a:t>1/3</a:t>
            </a:r>
          </a:p>
          <a:p>
            <a:pPr marL="514350" indent="-514350">
              <a:buAutoNum type="arabicParenR"/>
            </a:pPr>
            <a:r>
              <a:rPr lang="en-US" dirty="0" smtClean="0"/>
              <a:t>-2</a:t>
            </a:r>
          </a:p>
          <a:p>
            <a:pPr marL="514350" indent="-514350">
              <a:buAutoNum type="arabicParenR"/>
            </a:pPr>
            <a:r>
              <a:rPr lang="en-US" dirty="0" smtClean="0"/>
              <a:t>-1</a:t>
            </a:r>
          </a:p>
          <a:p>
            <a:pPr marL="514350" indent="-514350">
              <a:buAutoNum type="arabicParenR"/>
            </a:pPr>
            <a:r>
              <a:rPr lang="en-US" dirty="0" smtClean="0"/>
              <a:t>-3/2</a:t>
            </a:r>
          </a:p>
          <a:p>
            <a:pPr marL="514350" indent="-514350">
              <a:buAutoNum type="arabicParenR"/>
            </a:pPr>
            <a:r>
              <a:rPr lang="en-US" dirty="0" smtClean="0"/>
              <a:t> -3/5</a:t>
            </a:r>
          </a:p>
          <a:p>
            <a:pPr marL="514350" indent="-514350">
              <a:buAutoNum type="arabicParenR"/>
            </a:pPr>
            <a:r>
              <a:rPr lang="en-US" dirty="0" smtClean="0"/>
              <a:t> undefined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0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5/7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undefined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0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-9/7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-4/3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3/5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a line given two points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Find the slope.</a:t>
            </a:r>
          </a:p>
          <a:p>
            <a:pPr marL="514350" indent="-514350">
              <a:buAutoNum type="arabicParenR"/>
            </a:pPr>
            <a:r>
              <a:rPr lang="en-US" dirty="0" smtClean="0"/>
              <a:t>Plug the slope into y=</a:t>
            </a:r>
            <a:r>
              <a:rPr lang="en-US" dirty="0" err="1" smtClean="0"/>
              <a:t>mx+b</a:t>
            </a:r>
            <a:r>
              <a:rPr lang="en-US" dirty="0" smtClean="0"/>
              <a:t>.</a:t>
            </a:r>
          </a:p>
          <a:p>
            <a:pPr marL="514350" indent="-514350">
              <a:buAutoNum type="arabicParenR"/>
            </a:pPr>
            <a:r>
              <a:rPr lang="en-US" dirty="0" smtClean="0"/>
              <a:t>Pick one point to plug in for x and y.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for b.</a:t>
            </a:r>
          </a:p>
          <a:p>
            <a:pPr marL="514350" indent="-514350">
              <a:buAutoNum type="arabicParenR"/>
            </a:pPr>
            <a:r>
              <a:rPr lang="en-US" dirty="0" smtClean="0"/>
              <a:t>Rewrite the equation with m and b.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554854" y="2314584"/>
            <a:ext cx="2263141" cy="977257"/>
            <a:chOff x="4554854" y="2314584"/>
            <a:chExt cx="2263141" cy="977257"/>
          </a:xfrm>
        </p:grpSpPr>
        <p:sp>
          <p:nvSpPr>
            <p:cNvPr id="7" name="SMARTPenAnnotation208"/>
            <p:cNvSpPr/>
            <p:nvPr/>
          </p:nvSpPr>
          <p:spPr>
            <a:xfrm>
              <a:off x="4554854" y="2314584"/>
              <a:ext cx="445769" cy="368609"/>
            </a:xfrm>
            <a:custGeom>
              <a:avLst/>
              <a:gdLst/>
              <a:ahLst/>
              <a:cxnLst/>
              <a:rect l="0" t="0" r="0" b="0"/>
              <a:pathLst>
                <a:path w="445769" h="368609">
                  <a:moveTo>
                    <a:pt x="282893" y="17136"/>
                  </a:moveTo>
                  <a:lnTo>
                    <a:pt x="267045" y="17136"/>
                  </a:lnTo>
                  <a:lnTo>
                    <a:pt x="259160" y="11244"/>
                  </a:lnTo>
                  <a:lnTo>
                    <a:pt x="253930" y="9755"/>
                  </a:lnTo>
                  <a:lnTo>
                    <a:pt x="240184" y="8633"/>
                  </a:lnTo>
                  <a:lnTo>
                    <a:pt x="228244" y="8572"/>
                  </a:lnTo>
                  <a:lnTo>
                    <a:pt x="225506" y="7617"/>
                  </a:lnTo>
                  <a:lnTo>
                    <a:pt x="217100" y="2673"/>
                  </a:lnTo>
                  <a:lnTo>
                    <a:pt x="211424" y="1183"/>
                  </a:lnTo>
                  <a:lnTo>
                    <a:pt x="200020" y="226"/>
                  </a:lnTo>
                  <a:lnTo>
                    <a:pt x="186808" y="4"/>
                  </a:lnTo>
                  <a:lnTo>
                    <a:pt x="184546" y="0"/>
                  </a:lnTo>
                  <a:lnTo>
                    <a:pt x="172262" y="4544"/>
                  </a:lnTo>
                  <a:lnTo>
                    <a:pt x="161107" y="7372"/>
                  </a:lnTo>
                  <a:lnTo>
                    <a:pt x="148805" y="8328"/>
                  </a:lnTo>
                  <a:lnTo>
                    <a:pt x="137203" y="8517"/>
                  </a:lnTo>
                  <a:lnTo>
                    <a:pt x="134331" y="8532"/>
                  </a:lnTo>
                  <a:lnTo>
                    <a:pt x="131464" y="9495"/>
                  </a:lnTo>
                  <a:lnTo>
                    <a:pt x="122879" y="14448"/>
                  </a:lnTo>
                  <a:lnTo>
                    <a:pt x="117160" y="15941"/>
                  </a:lnTo>
                  <a:lnTo>
                    <a:pt x="108586" y="16782"/>
                  </a:lnTo>
                  <a:lnTo>
                    <a:pt x="105728" y="17852"/>
                  </a:lnTo>
                  <a:lnTo>
                    <a:pt x="97156" y="22957"/>
                  </a:lnTo>
                  <a:lnTo>
                    <a:pt x="88583" y="25845"/>
                  </a:lnTo>
                  <a:lnTo>
                    <a:pt x="80010" y="31358"/>
                  </a:lnTo>
                  <a:lnTo>
                    <a:pt x="71438" y="34367"/>
                  </a:lnTo>
                  <a:lnTo>
                    <a:pt x="62865" y="39915"/>
                  </a:lnTo>
                  <a:lnTo>
                    <a:pt x="57151" y="41547"/>
                  </a:lnTo>
                  <a:lnTo>
                    <a:pt x="55246" y="42935"/>
                  </a:lnTo>
                  <a:lnTo>
                    <a:pt x="53976" y="44813"/>
                  </a:lnTo>
                  <a:lnTo>
                    <a:pt x="53129" y="47017"/>
                  </a:lnTo>
                  <a:lnTo>
                    <a:pt x="51612" y="48487"/>
                  </a:lnTo>
                  <a:lnTo>
                    <a:pt x="49648" y="49466"/>
                  </a:lnTo>
                  <a:lnTo>
                    <a:pt x="47386" y="50119"/>
                  </a:lnTo>
                  <a:lnTo>
                    <a:pt x="42333" y="53385"/>
                  </a:lnTo>
                  <a:lnTo>
                    <a:pt x="31328" y="63243"/>
                  </a:lnTo>
                  <a:lnTo>
                    <a:pt x="29458" y="65971"/>
                  </a:lnTo>
                  <a:lnTo>
                    <a:pt x="25874" y="74362"/>
                  </a:lnTo>
                  <a:lnTo>
                    <a:pt x="20155" y="82881"/>
                  </a:lnTo>
                  <a:lnTo>
                    <a:pt x="17085" y="91437"/>
                  </a:lnTo>
                  <a:lnTo>
                    <a:pt x="9882" y="101168"/>
                  </a:lnTo>
                  <a:lnTo>
                    <a:pt x="9155" y="104648"/>
                  </a:lnTo>
                  <a:lnTo>
                    <a:pt x="8688" y="114644"/>
                  </a:lnTo>
                  <a:lnTo>
                    <a:pt x="7697" y="117383"/>
                  </a:lnTo>
                  <a:lnTo>
                    <a:pt x="1202" y="126916"/>
                  </a:lnTo>
                  <a:lnTo>
                    <a:pt x="534" y="130379"/>
                  </a:lnTo>
                  <a:lnTo>
                    <a:pt x="106" y="140364"/>
                  </a:lnTo>
                  <a:lnTo>
                    <a:pt x="0" y="200037"/>
                  </a:lnTo>
                  <a:lnTo>
                    <a:pt x="953" y="202888"/>
                  </a:lnTo>
                  <a:lnTo>
                    <a:pt x="4551" y="208595"/>
                  </a:lnTo>
                  <a:lnTo>
                    <a:pt x="6786" y="216846"/>
                  </a:lnTo>
                  <a:lnTo>
                    <a:pt x="7779" y="225911"/>
                  </a:lnTo>
                  <a:lnTo>
                    <a:pt x="8338" y="236369"/>
                  </a:lnTo>
                  <a:lnTo>
                    <a:pt x="8503" y="245500"/>
                  </a:lnTo>
                  <a:lnTo>
                    <a:pt x="8563" y="255441"/>
                  </a:lnTo>
                  <a:lnTo>
                    <a:pt x="13121" y="265756"/>
                  </a:lnTo>
                  <a:lnTo>
                    <a:pt x="15357" y="273049"/>
                  </a:lnTo>
                  <a:lnTo>
                    <a:pt x="16615" y="282509"/>
                  </a:lnTo>
                  <a:lnTo>
                    <a:pt x="16792" y="285491"/>
                  </a:lnTo>
                  <a:lnTo>
                    <a:pt x="17863" y="288432"/>
                  </a:lnTo>
                  <a:lnTo>
                    <a:pt x="24495" y="298313"/>
                  </a:lnTo>
                  <a:lnTo>
                    <a:pt x="29906" y="304071"/>
                  </a:lnTo>
                  <a:lnTo>
                    <a:pt x="31368" y="306533"/>
                  </a:lnTo>
                  <a:lnTo>
                    <a:pt x="34377" y="314550"/>
                  </a:lnTo>
                  <a:lnTo>
                    <a:pt x="41558" y="324083"/>
                  </a:lnTo>
                  <a:lnTo>
                    <a:pt x="52016" y="334852"/>
                  </a:lnTo>
                  <a:lnTo>
                    <a:pt x="64091" y="346971"/>
                  </a:lnTo>
                  <a:lnTo>
                    <a:pt x="66540" y="348468"/>
                  </a:lnTo>
                  <a:lnTo>
                    <a:pt x="74537" y="351528"/>
                  </a:lnTo>
                  <a:lnTo>
                    <a:pt x="82940" y="357092"/>
                  </a:lnTo>
                  <a:lnTo>
                    <a:pt x="88615" y="358727"/>
                  </a:lnTo>
                  <a:lnTo>
                    <a:pt x="100020" y="359777"/>
                  </a:lnTo>
                  <a:lnTo>
                    <a:pt x="105731" y="359921"/>
                  </a:lnTo>
                  <a:lnTo>
                    <a:pt x="108587" y="360911"/>
                  </a:lnTo>
                  <a:lnTo>
                    <a:pt x="117159" y="365904"/>
                  </a:lnTo>
                  <a:lnTo>
                    <a:pt x="122873" y="367406"/>
                  </a:lnTo>
                  <a:lnTo>
                    <a:pt x="135996" y="368252"/>
                  </a:lnTo>
                  <a:lnTo>
                    <a:pt x="151950" y="368503"/>
                  </a:lnTo>
                  <a:lnTo>
                    <a:pt x="221687" y="368608"/>
                  </a:lnTo>
                  <a:lnTo>
                    <a:pt x="225897" y="367655"/>
                  </a:lnTo>
                  <a:lnTo>
                    <a:pt x="237324" y="362717"/>
                  </a:lnTo>
                  <a:lnTo>
                    <a:pt x="247083" y="361227"/>
                  </a:lnTo>
                  <a:lnTo>
                    <a:pt x="258736" y="360388"/>
                  </a:lnTo>
                  <a:lnTo>
                    <a:pt x="262026" y="359318"/>
                  </a:lnTo>
                  <a:lnTo>
                    <a:pt x="271207" y="354214"/>
                  </a:lnTo>
                  <a:lnTo>
                    <a:pt x="277064" y="352686"/>
                  </a:lnTo>
                  <a:lnTo>
                    <a:pt x="289538" y="350752"/>
                  </a:lnTo>
                  <a:lnTo>
                    <a:pt x="303065" y="345643"/>
                  </a:lnTo>
                  <a:lnTo>
                    <a:pt x="310273" y="344114"/>
                  </a:lnTo>
                  <a:lnTo>
                    <a:pt x="316652" y="340894"/>
                  </a:lnTo>
                  <a:lnTo>
                    <a:pt x="319687" y="338702"/>
                  </a:lnTo>
                  <a:lnTo>
                    <a:pt x="325598" y="336266"/>
                  </a:lnTo>
                  <a:lnTo>
                    <a:pt x="328508" y="335617"/>
                  </a:lnTo>
                  <a:lnTo>
                    <a:pt x="334282" y="332355"/>
                  </a:lnTo>
                  <a:lnTo>
                    <a:pt x="345749" y="322500"/>
                  </a:lnTo>
                  <a:lnTo>
                    <a:pt x="357186" y="311382"/>
                  </a:lnTo>
                  <a:lnTo>
                    <a:pt x="388620" y="280025"/>
                  </a:lnTo>
                  <a:lnTo>
                    <a:pt x="394336" y="271770"/>
                  </a:lnTo>
                  <a:lnTo>
                    <a:pt x="399098" y="262704"/>
                  </a:lnTo>
                  <a:lnTo>
                    <a:pt x="402732" y="252245"/>
                  </a:lnTo>
                  <a:lnTo>
                    <a:pt x="408465" y="243113"/>
                  </a:lnTo>
                  <a:lnTo>
                    <a:pt x="411540" y="234375"/>
                  </a:lnTo>
                  <a:lnTo>
                    <a:pt x="418060" y="225754"/>
                  </a:lnTo>
                  <a:lnTo>
                    <a:pt x="428796" y="214307"/>
                  </a:lnTo>
                  <a:lnTo>
                    <a:pt x="431597" y="211448"/>
                  </a:lnTo>
                  <a:lnTo>
                    <a:pt x="433464" y="207638"/>
                  </a:lnTo>
                  <a:lnTo>
                    <a:pt x="435539" y="198323"/>
                  </a:lnTo>
                  <a:lnTo>
                    <a:pt x="436706" y="186920"/>
                  </a:lnTo>
                  <a:lnTo>
                    <a:pt x="437823" y="183665"/>
                  </a:lnTo>
                  <a:lnTo>
                    <a:pt x="442992" y="174534"/>
                  </a:lnTo>
                  <a:lnTo>
                    <a:pt x="444536" y="168688"/>
                  </a:lnTo>
                  <a:lnTo>
                    <a:pt x="445222" y="160375"/>
                  </a:lnTo>
                  <a:lnTo>
                    <a:pt x="445527" y="151282"/>
                  </a:lnTo>
                  <a:lnTo>
                    <a:pt x="445722" y="137684"/>
                  </a:lnTo>
                  <a:lnTo>
                    <a:pt x="445768" y="114349"/>
                  </a:lnTo>
                  <a:lnTo>
                    <a:pt x="441219" y="103195"/>
                  </a:lnTo>
                  <a:lnTo>
                    <a:pt x="438389" y="96927"/>
                  </a:lnTo>
                  <a:lnTo>
                    <a:pt x="430590" y="87966"/>
                  </a:lnTo>
                  <a:lnTo>
                    <a:pt x="419877" y="77023"/>
                  </a:lnTo>
                  <a:lnTo>
                    <a:pt x="408588" y="65689"/>
                  </a:lnTo>
                  <a:lnTo>
                    <a:pt x="406695" y="62840"/>
                  </a:lnTo>
                  <a:lnTo>
                    <a:pt x="403077" y="54278"/>
                  </a:lnTo>
                  <a:lnTo>
                    <a:pt x="393804" y="42852"/>
                  </a:lnTo>
                  <a:lnTo>
                    <a:pt x="382800" y="31423"/>
                  </a:lnTo>
                  <a:lnTo>
                    <a:pt x="379025" y="29518"/>
                  </a:lnTo>
                  <a:lnTo>
                    <a:pt x="365563" y="25884"/>
                  </a:lnTo>
                  <a:lnTo>
                    <a:pt x="358371" y="21659"/>
                  </a:lnTo>
                  <a:lnTo>
                    <a:pt x="348966" y="13925"/>
                  </a:lnTo>
                  <a:lnTo>
                    <a:pt x="345039" y="12138"/>
                  </a:lnTo>
                  <a:lnTo>
                    <a:pt x="331364" y="8670"/>
                  </a:lnTo>
                  <a:lnTo>
                    <a:pt x="320856" y="2985"/>
                  </a:lnTo>
                  <a:lnTo>
                    <a:pt x="314688" y="1322"/>
                  </a:lnTo>
                  <a:lnTo>
                    <a:pt x="301310" y="385"/>
                  </a:lnTo>
                  <a:lnTo>
                    <a:pt x="290761" y="166"/>
                  </a:lnTo>
                  <a:lnTo>
                    <a:pt x="273017" y="25"/>
                  </a:lnTo>
                  <a:lnTo>
                    <a:pt x="263899" y="2546"/>
                  </a:lnTo>
                  <a:lnTo>
                    <a:pt x="253496" y="5889"/>
                  </a:lnTo>
                  <a:lnTo>
                    <a:pt x="242522" y="7375"/>
                  </a:lnTo>
                  <a:lnTo>
                    <a:pt x="233835" y="10575"/>
                  </a:lnTo>
                  <a:lnTo>
                    <a:pt x="230186" y="12762"/>
                  </a:lnTo>
                  <a:lnTo>
                    <a:pt x="221050" y="15192"/>
                  </a:lnTo>
                  <a:lnTo>
                    <a:pt x="215947" y="15840"/>
                  </a:lnTo>
                  <a:lnTo>
                    <a:pt x="207737" y="19100"/>
                  </a:lnTo>
                  <a:lnTo>
                    <a:pt x="195220" y="26290"/>
                  </a:lnTo>
                  <a:lnTo>
                    <a:pt x="185824" y="30729"/>
                  </a:lnTo>
                  <a:lnTo>
                    <a:pt x="175180" y="34181"/>
                  </a:lnTo>
                  <a:lnTo>
                    <a:pt x="165994" y="39860"/>
                  </a:lnTo>
                  <a:lnTo>
                    <a:pt x="160135" y="41523"/>
                  </a:lnTo>
                  <a:lnTo>
                    <a:pt x="158192" y="42919"/>
                  </a:lnTo>
                  <a:lnTo>
                    <a:pt x="156897" y="44802"/>
                  </a:lnTo>
                  <a:lnTo>
                    <a:pt x="154305" y="5142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09"/>
            <p:cNvSpPr/>
            <p:nvPr/>
          </p:nvSpPr>
          <p:spPr>
            <a:xfrm>
              <a:off x="5634990" y="3248977"/>
              <a:ext cx="308611" cy="8574"/>
            </a:xfrm>
            <a:custGeom>
              <a:avLst/>
              <a:gdLst/>
              <a:ahLst/>
              <a:cxnLst/>
              <a:rect l="0" t="0" r="0" b="0"/>
              <a:pathLst>
                <a:path w="308611" h="857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1" y="8220"/>
                  </a:lnTo>
                  <a:lnTo>
                    <a:pt x="12770" y="8468"/>
                  </a:lnTo>
                  <a:lnTo>
                    <a:pt x="36882" y="8569"/>
                  </a:lnTo>
                  <a:lnTo>
                    <a:pt x="308610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10"/>
            <p:cNvSpPr/>
            <p:nvPr/>
          </p:nvSpPr>
          <p:spPr>
            <a:xfrm>
              <a:off x="6603682" y="3283267"/>
              <a:ext cx="214313" cy="8574"/>
            </a:xfrm>
            <a:custGeom>
              <a:avLst/>
              <a:gdLst/>
              <a:ahLst/>
              <a:cxnLst/>
              <a:rect l="0" t="0" r="0" b="0"/>
              <a:pathLst>
                <a:path w="214313" h="8574">
                  <a:moveTo>
                    <a:pt x="0" y="0"/>
                  </a:moveTo>
                  <a:lnTo>
                    <a:pt x="192257" y="0"/>
                  </a:lnTo>
                  <a:lnTo>
                    <a:pt x="194847" y="953"/>
                  </a:lnTo>
                  <a:lnTo>
                    <a:pt x="197526" y="2540"/>
                  </a:lnTo>
                  <a:lnTo>
                    <a:pt x="205598" y="8468"/>
                  </a:lnTo>
                  <a:lnTo>
                    <a:pt x="211603" y="8552"/>
                  </a:lnTo>
                  <a:lnTo>
                    <a:pt x="214312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a line that passes through (10, 12) and (11, 14).</a:t>
            </a:r>
            <a:endParaRPr lang="en-US" dirty="0"/>
          </a:p>
        </p:txBody>
      </p:sp>
      <p:sp>
        <p:nvSpPr>
          <p:cNvPr id="4" name="SMARTPenAnnotation133"/>
          <p:cNvSpPr/>
          <p:nvPr/>
        </p:nvSpPr>
        <p:spPr>
          <a:xfrm>
            <a:off x="2137409" y="2357589"/>
            <a:ext cx="394336" cy="205547"/>
          </a:xfrm>
          <a:custGeom>
            <a:avLst/>
            <a:gdLst/>
            <a:ahLst/>
            <a:cxnLst/>
            <a:rect l="0" t="0" r="0" b="0"/>
            <a:pathLst>
              <a:path w="394336" h="205547">
                <a:moveTo>
                  <a:pt x="0" y="25566"/>
                </a:moveTo>
                <a:lnTo>
                  <a:pt x="4551" y="30117"/>
                </a:lnTo>
                <a:lnTo>
                  <a:pt x="6845" y="31457"/>
                </a:lnTo>
                <a:lnTo>
                  <a:pt x="14623" y="34296"/>
                </a:lnTo>
                <a:lnTo>
                  <a:pt x="20152" y="38336"/>
                </a:lnTo>
                <a:lnTo>
                  <a:pt x="28324" y="43306"/>
                </a:lnTo>
                <a:lnTo>
                  <a:pt x="37354" y="48691"/>
                </a:lnTo>
                <a:lnTo>
                  <a:pt x="44542" y="54258"/>
                </a:lnTo>
                <a:lnTo>
                  <a:pt x="47792" y="58029"/>
                </a:lnTo>
                <a:lnTo>
                  <a:pt x="50912" y="62448"/>
                </a:lnTo>
                <a:lnTo>
                  <a:pt x="53944" y="67299"/>
                </a:lnTo>
                <a:lnTo>
                  <a:pt x="56918" y="72438"/>
                </a:lnTo>
                <a:lnTo>
                  <a:pt x="62762" y="83228"/>
                </a:lnTo>
                <a:lnTo>
                  <a:pt x="71407" y="100012"/>
                </a:lnTo>
                <a:lnTo>
                  <a:pt x="73322" y="105677"/>
                </a:lnTo>
                <a:lnTo>
                  <a:pt x="74599" y="111358"/>
                </a:lnTo>
                <a:lnTo>
                  <a:pt x="75451" y="117051"/>
                </a:lnTo>
                <a:lnTo>
                  <a:pt x="76018" y="122750"/>
                </a:lnTo>
                <a:lnTo>
                  <a:pt x="76396" y="128456"/>
                </a:lnTo>
                <a:lnTo>
                  <a:pt x="76649" y="134164"/>
                </a:lnTo>
                <a:lnTo>
                  <a:pt x="76929" y="145587"/>
                </a:lnTo>
                <a:lnTo>
                  <a:pt x="77109" y="163891"/>
                </a:lnTo>
                <a:lnTo>
                  <a:pt x="78076" y="168265"/>
                </a:lnTo>
                <a:lnTo>
                  <a:pt x="79673" y="173086"/>
                </a:lnTo>
                <a:lnTo>
                  <a:pt x="84530" y="185410"/>
                </a:lnTo>
                <a:lnTo>
                  <a:pt x="87734" y="189635"/>
                </a:lnTo>
                <a:lnTo>
                  <a:pt x="89922" y="192095"/>
                </a:lnTo>
                <a:lnTo>
                  <a:pt x="91381" y="194688"/>
                </a:lnTo>
                <a:lnTo>
                  <a:pt x="93001" y="200109"/>
                </a:lnTo>
                <a:lnTo>
                  <a:pt x="94288" y="205546"/>
                </a:lnTo>
                <a:lnTo>
                  <a:pt x="94295" y="201025"/>
                </a:lnTo>
                <a:lnTo>
                  <a:pt x="92391" y="198736"/>
                </a:lnTo>
                <a:lnTo>
                  <a:pt x="85195" y="193653"/>
                </a:lnTo>
                <a:lnTo>
                  <a:pt x="82515" y="190964"/>
                </a:lnTo>
                <a:lnTo>
                  <a:pt x="80727" y="188219"/>
                </a:lnTo>
                <a:lnTo>
                  <a:pt x="78742" y="182628"/>
                </a:lnTo>
                <a:lnTo>
                  <a:pt x="77859" y="176969"/>
                </a:lnTo>
                <a:lnTo>
                  <a:pt x="76671" y="173173"/>
                </a:lnTo>
                <a:lnTo>
                  <a:pt x="74927" y="168738"/>
                </a:lnTo>
                <a:lnTo>
                  <a:pt x="72811" y="163877"/>
                </a:lnTo>
                <a:lnTo>
                  <a:pt x="71401" y="158731"/>
                </a:lnTo>
                <a:lnTo>
                  <a:pt x="70461" y="153395"/>
                </a:lnTo>
                <a:lnTo>
                  <a:pt x="69834" y="147932"/>
                </a:lnTo>
                <a:lnTo>
                  <a:pt x="69416" y="143338"/>
                </a:lnTo>
                <a:lnTo>
                  <a:pt x="69138" y="139323"/>
                </a:lnTo>
                <a:lnTo>
                  <a:pt x="68952" y="135694"/>
                </a:lnTo>
                <a:lnTo>
                  <a:pt x="67876" y="131369"/>
                </a:lnTo>
                <a:lnTo>
                  <a:pt x="66206" y="126582"/>
                </a:lnTo>
                <a:lnTo>
                  <a:pt x="64140" y="121485"/>
                </a:lnTo>
                <a:lnTo>
                  <a:pt x="62762" y="116182"/>
                </a:lnTo>
                <a:lnTo>
                  <a:pt x="61844" y="110741"/>
                </a:lnTo>
                <a:lnTo>
                  <a:pt x="61232" y="105209"/>
                </a:lnTo>
                <a:lnTo>
                  <a:pt x="60824" y="100569"/>
                </a:lnTo>
                <a:lnTo>
                  <a:pt x="60552" y="96523"/>
                </a:lnTo>
                <a:lnTo>
                  <a:pt x="60371" y="92873"/>
                </a:lnTo>
                <a:lnTo>
                  <a:pt x="61202" y="88535"/>
                </a:lnTo>
                <a:lnTo>
                  <a:pt x="62709" y="83738"/>
                </a:lnTo>
                <a:lnTo>
                  <a:pt x="64666" y="78634"/>
                </a:lnTo>
                <a:lnTo>
                  <a:pt x="65971" y="73327"/>
                </a:lnTo>
                <a:lnTo>
                  <a:pt x="66841" y="67884"/>
                </a:lnTo>
                <a:lnTo>
                  <a:pt x="67421" y="62351"/>
                </a:lnTo>
                <a:lnTo>
                  <a:pt x="67807" y="57709"/>
                </a:lnTo>
                <a:lnTo>
                  <a:pt x="68065" y="53662"/>
                </a:lnTo>
                <a:lnTo>
                  <a:pt x="68237" y="50012"/>
                </a:lnTo>
                <a:lnTo>
                  <a:pt x="69304" y="46625"/>
                </a:lnTo>
                <a:lnTo>
                  <a:pt x="73029" y="40323"/>
                </a:lnTo>
                <a:lnTo>
                  <a:pt x="77860" y="34347"/>
                </a:lnTo>
                <a:lnTo>
                  <a:pt x="83182" y="28516"/>
                </a:lnTo>
                <a:lnTo>
                  <a:pt x="88723" y="22749"/>
                </a:lnTo>
                <a:lnTo>
                  <a:pt x="92486" y="20831"/>
                </a:lnTo>
                <a:lnTo>
                  <a:pt x="101748" y="18699"/>
                </a:lnTo>
                <a:lnTo>
                  <a:pt x="113121" y="17498"/>
                </a:lnTo>
                <a:lnTo>
                  <a:pt x="122031" y="17218"/>
                </a:lnTo>
                <a:lnTo>
                  <a:pt x="152758" y="17006"/>
                </a:lnTo>
                <a:lnTo>
                  <a:pt x="157083" y="17954"/>
                </a:lnTo>
                <a:lnTo>
                  <a:pt x="164430" y="21548"/>
                </a:lnTo>
                <a:lnTo>
                  <a:pt x="170870" y="26320"/>
                </a:lnTo>
                <a:lnTo>
                  <a:pt x="173921" y="28926"/>
                </a:lnTo>
                <a:lnTo>
                  <a:pt x="175955" y="31616"/>
                </a:lnTo>
                <a:lnTo>
                  <a:pt x="178215" y="37145"/>
                </a:lnTo>
                <a:lnTo>
                  <a:pt x="180723" y="40905"/>
                </a:lnTo>
                <a:lnTo>
                  <a:pt x="184300" y="45317"/>
                </a:lnTo>
                <a:lnTo>
                  <a:pt x="188589" y="50163"/>
                </a:lnTo>
                <a:lnTo>
                  <a:pt x="195895" y="58088"/>
                </a:lnTo>
                <a:lnTo>
                  <a:pt x="199177" y="61535"/>
                </a:lnTo>
                <a:lnTo>
                  <a:pt x="201365" y="64785"/>
                </a:lnTo>
                <a:lnTo>
                  <a:pt x="203796" y="70936"/>
                </a:lnTo>
                <a:lnTo>
                  <a:pt x="205396" y="74863"/>
                </a:lnTo>
                <a:lnTo>
                  <a:pt x="207416" y="79385"/>
                </a:lnTo>
                <a:lnTo>
                  <a:pt x="209715" y="84305"/>
                </a:lnTo>
                <a:lnTo>
                  <a:pt x="212200" y="88538"/>
                </a:lnTo>
                <a:lnTo>
                  <a:pt x="214810" y="92312"/>
                </a:lnTo>
                <a:lnTo>
                  <a:pt x="221290" y="100663"/>
                </a:lnTo>
                <a:lnTo>
                  <a:pt x="222177" y="104345"/>
                </a:lnTo>
                <a:lnTo>
                  <a:pt x="222745" y="109919"/>
                </a:lnTo>
                <a:lnTo>
                  <a:pt x="222844" y="115435"/>
                </a:lnTo>
                <a:lnTo>
                  <a:pt x="222885" y="119829"/>
                </a:lnTo>
                <a:lnTo>
                  <a:pt x="222885" y="102541"/>
                </a:lnTo>
                <a:lnTo>
                  <a:pt x="221933" y="98790"/>
                </a:lnTo>
                <a:lnTo>
                  <a:pt x="220345" y="95337"/>
                </a:lnTo>
                <a:lnTo>
                  <a:pt x="218335" y="92082"/>
                </a:lnTo>
                <a:lnTo>
                  <a:pt x="216100" y="85926"/>
                </a:lnTo>
                <a:lnTo>
                  <a:pt x="215505" y="82951"/>
                </a:lnTo>
                <a:lnTo>
                  <a:pt x="216060" y="80015"/>
                </a:lnTo>
                <a:lnTo>
                  <a:pt x="219217" y="74213"/>
                </a:lnTo>
                <a:lnTo>
                  <a:pt x="220440" y="70380"/>
                </a:lnTo>
                <a:lnTo>
                  <a:pt x="221255" y="65919"/>
                </a:lnTo>
                <a:lnTo>
                  <a:pt x="221798" y="61040"/>
                </a:lnTo>
                <a:lnTo>
                  <a:pt x="223113" y="56835"/>
                </a:lnTo>
                <a:lnTo>
                  <a:pt x="224942" y="53080"/>
                </a:lnTo>
                <a:lnTo>
                  <a:pt x="227114" y="49623"/>
                </a:lnTo>
                <a:lnTo>
                  <a:pt x="229515" y="45414"/>
                </a:lnTo>
                <a:lnTo>
                  <a:pt x="234722" y="35657"/>
                </a:lnTo>
                <a:lnTo>
                  <a:pt x="237444" y="31341"/>
                </a:lnTo>
                <a:lnTo>
                  <a:pt x="240211" y="27511"/>
                </a:lnTo>
                <a:lnTo>
                  <a:pt x="243008" y="24005"/>
                </a:lnTo>
                <a:lnTo>
                  <a:pt x="245826" y="20715"/>
                </a:lnTo>
                <a:lnTo>
                  <a:pt x="251496" y="14520"/>
                </a:lnTo>
                <a:lnTo>
                  <a:pt x="260044" y="5677"/>
                </a:lnTo>
                <a:lnTo>
                  <a:pt x="262897" y="3734"/>
                </a:lnTo>
                <a:lnTo>
                  <a:pt x="268609" y="1575"/>
                </a:lnTo>
                <a:lnTo>
                  <a:pt x="276862" y="616"/>
                </a:lnTo>
                <a:lnTo>
                  <a:pt x="288581" y="0"/>
                </a:lnTo>
                <a:lnTo>
                  <a:pt x="299712" y="4444"/>
                </a:lnTo>
                <a:lnTo>
                  <a:pt x="302678" y="6722"/>
                </a:lnTo>
                <a:lnTo>
                  <a:pt x="304656" y="9193"/>
                </a:lnTo>
                <a:lnTo>
                  <a:pt x="307805" y="14479"/>
                </a:lnTo>
                <a:lnTo>
                  <a:pt x="312380" y="20003"/>
                </a:lnTo>
                <a:lnTo>
                  <a:pt x="313981" y="24715"/>
                </a:lnTo>
                <a:lnTo>
                  <a:pt x="315048" y="30713"/>
                </a:lnTo>
                <a:lnTo>
                  <a:pt x="315760" y="37570"/>
                </a:lnTo>
                <a:lnTo>
                  <a:pt x="316234" y="44046"/>
                </a:lnTo>
                <a:lnTo>
                  <a:pt x="316551" y="50268"/>
                </a:lnTo>
                <a:lnTo>
                  <a:pt x="316902" y="62262"/>
                </a:lnTo>
                <a:lnTo>
                  <a:pt x="317158" y="97916"/>
                </a:lnTo>
                <a:lnTo>
                  <a:pt x="317182" y="143560"/>
                </a:lnTo>
                <a:lnTo>
                  <a:pt x="318135" y="148044"/>
                </a:lnTo>
                <a:lnTo>
                  <a:pt x="319723" y="151985"/>
                </a:lnTo>
                <a:lnTo>
                  <a:pt x="321733" y="155565"/>
                </a:lnTo>
                <a:lnTo>
                  <a:pt x="323074" y="159857"/>
                </a:lnTo>
                <a:lnTo>
                  <a:pt x="323968" y="164623"/>
                </a:lnTo>
                <a:lnTo>
                  <a:pt x="324564" y="169706"/>
                </a:lnTo>
                <a:lnTo>
                  <a:pt x="325913" y="174046"/>
                </a:lnTo>
                <a:lnTo>
                  <a:pt x="327766" y="177893"/>
                </a:lnTo>
                <a:lnTo>
                  <a:pt x="333032" y="186359"/>
                </a:lnTo>
                <a:lnTo>
                  <a:pt x="333752" y="190057"/>
                </a:lnTo>
                <a:lnTo>
                  <a:pt x="333944" y="192376"/>
                </a:lnTo>
                <a:lnTo>
                  <a:pt x="335977" y="193923"/>
                </a:lnTo>
                <a:lnTo>
                  <a:pt x="343316" y="195641"/>
                </a:lnTo>
                <a:lnTo>
                  <a:pt x="353607" y="196608"/>
                </a:lnTo>
                <a:lnTo>
                  <a:pt x="362264" y="196834"/>
                </a:lnTo>
                <a:lnTo>
                  <a:pt x="367240" y="196895"/>
                </a:lnTo>
                <a:lnTo>
                  <a:pt x="371509" y="195983"/>
                </a:lnTo>
                <a:lnTo>
                  <a:pt x="382069" y="191100"/>
                </a:lnTo>
                <a:lnTo>
                  <a:pt x="394335" y="188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4"/>
          <p:cNvSpPr/>
          <p:nvPr/>
        </p:nvSpPr>
        <p:spPr>
          <a:xfrm>
            <a:off x="2627234" y="2383155"/>
            <a:ext cx="204549" cy="25718"/>
          </a:xfrm>
          <a:custGeom>
            <a:avLst/>
            <a:gdLst/>
            <a:ahLst/>
            <a:cxnLst/>
            <a:rect l="0" t="0" r="0" b="0"/>
            <a:pathLst>
              <a:path w="204549" h="25718">
                <a:moveTo>
                  <a:pt x="7380" y="25717"/>
                </a:moveTo>
                <a:lnTo>
                  <a:pt x="0" y="25717"/>
                </a:lnTo>
                <a:lnTo>
                  <a:pt x="19217" y="25717"/>
                </a:lnTo>
                <a:lnTo>
                  <a:pt x="22891" y="24765"/>
                </a:lnTo>
                <a:lnTo>
                  <a:pt x="27246" y="23177"/>
                </a:lnTo>
                <a:lnTo>
                  <a:pt x="32054" y="21166"/>
                </a:lnTo>
                <a:lnTo>
                  <a:pt x="37165" y="19826"/>
                </a:lnTo>
                <a:lnTo>
                  <a:pt x="42476" y="18932"/>
                </a:lnTo>
                <a:lnTo>
                  <a:pt x="47923" y="18336"/>
                </a:lnTo>
                <a:lnTo>
                  <a:pt x="54411" y="16987"/>
                </a:lnTo>
                <a:lnTo>
                  <a:pt x="61594" y="15134"/>
                </a:lnTo>
                <a:lnTo>
                  <a:pt x="69241" y="12947"/>
                </a:lnTo>
                <a:lnTo>
                  <a:pt x="76243" y="11488"/>
                </a:lnTo>
                <a:lnTo>
                  <a:pt x="82816" y="10516"/>
                </a:lnTo>
                <a:lnTo>
                  <a:pt x="89104" y="9868"/>
                </a:lnTo>
                <a:lnTo>
                  <a:pt x="96152" y="8484"/>
                </a:lnTo>
                <a:lnTo>
                  <a:pt x="103709" y="6608"/>
                </a:lnTo>
                <a:lnTo>
                  <a:pt x="111605" y="4405"/>
                </a:lnTo>
                <a:lnTo>
                  <a:pt x="119726" y="2937"/>
                </a:lnTo>
                <a:lnTo>
                  <a:pt x="127997" y="1958"/>
                </a:lnTo>
                <a:lnTo>
                  <a:pt x="136369" y="1305"/>
                </a:lnTo>
                <a:lnTo>
                  <a:pt x="143855" y="870"/>
                </a:lnTo>
                <a:lnTo>
                  <a:pt x="157254" y="386"/>
                </a:lnTo>
                <a:lnTo>
                  <a:pt x="180424" y="76"/>
                </a:lnTo>
                <a:lnTo>
                  <a:pt x="20454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5"/>
          <p:cNvSpPr/>
          <p:nvPr/>
        </p:nvSpPr>
        <p:spPr>
          <a:xfrm>
            <a:off x="2694622" y="2426134"/>
            <a:ext cx="274321" cy="51319"/>
          </a:xfrm>
          <a:custGeom>
            <a:avLst/>
            <a:gdLst/>
            <a:ahLst/>
            <a:cxnLst/>
            <a:rect l="0" t="0" r="0" b="0"/>
            <a:pathLst>
              <a:path w="274321" h="51319">
                <a:moveTo>
                  <a:pt x="0" y="51318"/>
                </a:moveTo>
                <a:lnTo>
                  <a:pt x="4551" y="46767"/>
                </a:lnTo>
                <a:lnTo>
                  <a:pt x="6844" y="45426"/>
                </a:lnTo>
                <a:lnTo>
                  <a:pt x="11932" y="43937"/>
                </a:lnTo>
                <a:lnTo>
                  <a:pt x="13669" y="42587"/>
                </a:lnTo>
                <a:lnTo>
                  <a:pt x="14828" y="40735"/>
                </a:lnTo>
                <a:lnTo>
                  <a:pt x="15600" y="38548"/>
                </a:lnTo>
                <a:lnTo>
                  <a:pt x="18973" y="36137"/>
                </a:lnTo>
                <a:lnTo>
                  <a:pt x="24078" y="33577"/>
                </a:lnTo>
                <a:lnTo>
                  <a:pt x="30340" y="30919"/>
                </a:lnTo>
                <a:lnTo>
                  <a:pt x="37371" y="29146"/>
                </a:lnTo>
                <a:lnTo>
                  <a:pt x="44917" y="27964"/>
                </a:lnTo>
                <a:lnTo>
                  <a:pt x="52805" y="27176"/>
                </a:lnTo>
                <a:lnTo>
                  <a:pt x="60921" y="25699"/>
                </a:lnTo>
                <a:lnTo>
                  <a:pt x="69189" y="23761"/>
                </a:lnTo>
                <a:lnTo>
                  <a:pt x="107541" y="13807"/>
                </a:lnTo>
                <a:lnTo>
                  <a:pt x="118366" y="12023"/>
                </a:lnTo>
                <a:lnTo>
                  <a:pt x="129393" y="10834"/>
                </a:lnTo>
                <a:lnTo>
                  <a:pt x="140555" y="10041"/>
                </a:lnTo>
                <a:lnTo>
                  <a:pt x="150853" y="8560"/>
                </a:lnTo>
                <a:lnTo>
                  <a:pt x="160576" y="6620"/>
                </a:lnTo>
                <a:lnTo>
                  <a:pt x="169916" y="4375"/>
                </a:lnTo>
                <a:lnTo>
                  <a:pt x="179000" y="2878"/>
                </a:lnTo>
                <a:lnTo>
                  <a:pt x="187913" y="1879"/>
                </a:lnTo>
                <a:lnTo>
                  <a:pt x="196713" y="1214"/>
                </a:lnTo>
                <a:lnTo>
                  <a:pt x="204484" y="770"/>
                </a:lnTo>
                <a:lnTo>
                  <a:pt x="218200" y="277"/>
                </a:lnTo>
                <a:lnTo>
                  <a:pt x="236631" y="0"/>
                </a:lnTo>
                <a:lnTo>
                  <a:pt x="242526" y="913"/>
                </a:lnTo>
                <a:lnTo>
                  <a:pt x="248362" y="2475"/>
                </a:lnTo>
                <a:lnTo>
                  <a:pt x="254157" y="4468"/>
                </a:lnTo>
                <a:lnTo>
                  <a:pt x="258973" y="5797"/>
                </a:lnTo>
                <a:lnTo>
                  <a:pt x="263136" y="6684"/>
                </a:lnTo>
                <a:lnTo>
                  <a:pt x="274320" y="84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"/>
          <p:cNvSpPr/>
          <p:nvPr/>
        </p:nvSpPr>
        <p:spPr>
          <a:xfrm>
            <a:off x="3191827" y="2280285"/>
            <a:ext cx="94299" cy="248603"/>
          </a:xfrm>
          <a:custGeom>
            <a:avLst/>
            <a:gdLst/>
            <a:ahLst/>
            <a:cxnLst/>
            <a:rect l="0" t="0" r="0" b="0"/>
            <a:pathLst>
              <a:path w="94299" h="248603">
                <a:moveTo>
                  <a:pt x="0" y="0"/>
                </a:moveTo>
                <a:lnTo>
                  <a:pt x="8219" y="0"/>
                </a:lnTo>
                <a:lnTo>
                  <a:pt x="10955" y="2540"/>
                </a:lnTo>
                <a:lnTo>
                  <a:pt x="13019" y="4551"/>
                </a:lnTo>
                <a:lnTo>
                  <a:pt x="14394" y="7796"/>
                </a:lnTo>
                <a:lnTo>
                  <a:pt x="15311" y="11865"/>
                </a:lnTo>
                <a:lnTo>
                  <a:pt x="15922" y="16482"/>
                </a:lnTo>
                <a:lnTo>
                  <a:pt x="17283" y="20513"/>
                </a:lnTo>
                <a:lnTo>
                  <a:pt x="19142" y="24153"/>
                </a:lnTo>
                <a:lnTo>
                  <a:pt x="21334" y="27532"/>
                </a:lnTo>
                <a:lnTo>
                  <a:pt x="23747" y="31689"/>
                </a:lnTo>
                <a:lnTo>
                  <a:pt x="28969" y="41389"/>
                </a:lnTo>
                <a:lnTo>
                  <a:pt x="37265" y="57560"/>
                </a:lnTo>
                <a:lnTo>
                  <a:pt x="40083" y="64091"/>
                </a:lnTo>
                <a:lnTo>
                  <a:pt x="42915" y="71302"/>
                </a:lnTo>
                <a:lnTo>
                  <a:pt x="45755" y="78967"/>
                </a:lnTo>
                <a:lnTo>
                  <a:pt x="48601" y="85982"/>
                </a:lnTo>
                <a:lnTo>
                  <a:pt x="51450" y="92564"/>
                </a:lnTo>
                <a:lnTo>
                  <a:pt x="54303" y="98856"/>
                </a:lnTo>
                <a:lnTo>
                  <a:pt x="56204" y="105909"/>
                </a:lnTo>
                <a:lnTo>
                  <a:pt x="57472" y="113469"/>
                </a:lnTo>
                <a:lnTo>
                  <a:pt x="58318" y="121366"/>
                </a:lnTo>
                <a:lnTo>
                  <a:pt x="59833" y="128535"/>
                </a:lnTo>
                <a:lnTo>
                  <a:pt x="61796" y="135220"/>
                </a:lnTo>
                <a:lnTo>
                  <a:pt x="64057" y="141582"/>
                </a:lnTo>
                <a:lnTo>
                  <a:pt x="65565" y="147728"/>
                </a:lnTo>
                <a:lnTo>
                  <a:pt x="66570" y="153730"/>
                </a:lnTo>
                <a:lnTo>
                  <a:pt x="67240" y="159637"/>
                </a:lnTo>
                <a:lnTo>
                  <a:pt x="67687" y="165479"/>
                </a:lnTo>
                <a:lnTo>
                  <a:pt x="67984" y="171279"/>
                </a:lnTo>
                <a:lnTo>
                  <a:pt x="68183" y="177051"/>
                </a:lnTo>
                <a:lnTo>
                  <a:pt x="69268" y="182804"/>
                </a:lnTo>
                <a:lnTo>
                  <a:pt x="70943" y="188544"/>
                </a:lnTo>
                <a:lnTo>
                  <a:pt x="73013" y="194276"/>
                </a:lnTo>
                <a:lnTo>
                  <a:pt x="74393" y="199050"/>
                </a:lnTo>
                <a:lnTo>
                  <a:pt x="75313" y="203185"/>
                </a:lnTo>
                <a:lnTo>
                  <a:pt x="75926" y="206894"/>
                </a:lnTo>
                <a:lnTo>
                  <a:pt x="76335" y="211272"/>
                </a:lnTo>
                <a:lnTo>
                  <a:pt x="76607" y="216095"/>
                </a:lnTo>
                <a:lnTo>
                  <a:pt x="76789" y="221216"/>
                </a:lnTo>
                <a:lnTo>
                  <a:pt x="77863" y="224629"/>
                </a:lnTo>
                <a:lnTo>
                  <a:pt x="79531" y="226905"/>
                </a:lnTo>
                <a:lnTo>
                  <a:pt x="81596" y="228423"/>
                </a:lnTo>
                <a:lnTo>
                  <a:pt x="82972" y="230386"/>
                </a:lnTo>
                <a:lnTo>
                  <a:pt x="84501" y="235109"/>
                </a:lnTo>
                <a:lnTo>
                  <a:pt x="85181" y="240383"/>
                </a:lnTo>
                <a:lnTo>
                  <a:pt x="85693" y="248121"/>
                </a:lnTo>
                <a:lnTo>
                  <a:pt x="88251" y="248388"/>
                </a:lnTo>
                <a:lnTo>
                  <a:pt x="94298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7"/>
          <p:cNvSpPr/>
          <p:nvPr/>
        </p:nvSpPr>
        <p:spPr>
          <a:xfrm>
            <a:off x="3423316" y="2263139"/>
            <a:ext cx="257144" cy="111434"/>
          </a:xfrm>
          <a:custGeom>
            <a:avLst/>
            <a:gdLst/>
            <a:ahLst/>
            <a:cxnLst/>
            <a:rect l="0" t="0" r="0" b="0"/>
            <a:pathLst>
              <a:path w="257144" h="111434">
                <a:moveTo>
                  <a:pt x="17113" y="0"/>
                </a:moveTo>
                <a:lnTo>
                  <a:pt x="17113" y="54303"/>
                </a:lnTo>
                <a:lnTo>
                  <a:pt x="16161" y="57157"/>
                </a:lnTo>
                <a:lnTo>
                  <a:pt x="14574" y="60013"/>
                </a:lnTo>
                <a:lnTo>
                  <a:pt x="12563" y="62869"/>
                </a:lnTo>
                <a:lnTo>
                  <a:pt x="11222" y="65725"/>
                </a:lnTo>
                <a:lnTo>
                  <a:pt x="10329" y="68582"/>
                </a:lnTo>
                <a:lnTo>
                  <a:pt x="8894" y="75460"/>
                </a:lnTo>
                <a:lnTo>
                  <a:pt x="8698" y="78941"/>
                </a:lnTo>
                <a:lnTo>
                  <a:pt x="8646" y="81202"/>
                </a:lnTo>
                <a:lnTo>
                  <a:pt x="7658" y="83662"/>
                </a:lnTo>
                <a:lnTo>
                  <a:pt x="6047" y="86255"/>
                </a:lnTo>
                <a:lnTo>
                  <a:pt x="1169" y="92709"/>
                </a:lnTo>
                <a:lnTo>
                  <a:pt x="502" y="96132"/>
                </a:lnTo>
                <a:lnTo>
                  <a:pt x="74" y="101539"/>
                </a:lnTo>
                <a:lnTo>
                  <a:pt x="15" y="104819"/>
                </a:lnTo>
                <a:lnTo>
                  <a:pt x="0" y="107027"/>
                </a:lnTo>
                <a:lnTo>
                  <a:pt x="942" y="108499"/>
                </a:lnTo>
                <a:lnTo>
                  <a:pt x="2522" y="109480"/>
                </a:lnTo>
                <a:lnTo>
                  <a:pt x="8189" y="111328"/>
                </a:lnTo>
                <a:lnTo>
                  <a:pt x="15315" y="111421"/>
                </a:lnTo>
                <a:lnTo>
                  <a:pt x="20442" y="111433"/>
                </a:lnTo>
                <a:lnTo>
                  <a:pt x="23143" y="110484"/>
                </a:lnTo>
                <a:lnTo>
                  <a:pt x="25895" y="108899"/>
                </a:lnTo>
                <a:lnTo>
                  <a:pt x="28683" y="106889"/>
                </a:lnTo>
                <a:lnTo>
                  <a:pt x="34321" y="104656"/>
                </a:lnTo>
                <a:lnTo>
                  <a:pt x="40953" y="102712"/>
                </a:lnTo>
                <a:lnTo>
                  <a:pt x="45389" y="100860"/>
                </a:lnTo>
                <a:lnTo>
                  <a:pt x="50252" y="98673"/>
                </a:lnTo>
                <a:lnTo>
                  <a:pt x="55398" y="97214"/>
                </a:lnTo>
                <a:lnTo>
                  <a:pt x="60734" y="96242"/>
                </a:lnTo>
                <a:lnTo>
                  <a:pt x="66196" y="95594"/>
                </a:lnTo>
                <a:lnTo>
                  <a:pt x="70790" y="94210"/>
                </a:lnTo>
                <a:lnTo>
                  <a:pt x="74806" y="92334"/>
                </a:lnTo>
                <a:lnTo>
                  <a:pt x="78435" y="90131"/>
                </a:lnTo>
                <a:lnTo>
                  <a:pt x="83712" y="88663"/>
                </a:lnTo>
                <a:lnTo>
                  <a:pt x="90088" y="87684"/>
                </a:lnTo>
                <a:lnTo>
                  <a:pt x="97195" y="87031"/>
                </a:lnTo>
                <a:lnTo>
                  <a:pt x="103839" y="85643"/>
                </a:lnTo>
                <a:lnTo>
                  <a:pt x="110173" y="83766"/>
                </a:lnTo>
                <a:lnTo>
                  <a:pt x="116300" y="81562"/>
                </a:lnTo>
                <a:lnTo>
                  <a:pt x="123243" y="80092"/>
                </a:lnTo>
                <a:lnTo>
                  <a:pt x="130729" y="79112"/>
                </a:lnTo>
                <a:lnTo>
                  <a:pt x="144762" y="78024"/>
                </a:lnTo>
                <a:lnTo>
                  <a:pt x="154174" y="77540"/>
                </a:lnTo>
                <a:lnTo>
                  <a:pt x="166612" y="77325"/>
                </a:lnTo>
                <a:lnTo>
                  <a:pt x="257143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8"/>
          <p:cNvSpPr/>
          <p:nvPr/>
        </p:nvSpPr>
        <p:spPr>
          <a:xfrm>
            <a:off x="3611879" y="2220277"/>
            <a:ext cx="77154" cy="282894"/>
          </a:xfrm>
          <a:custGeom>
            <a:avLst/>
            <a:gdLst/>
            <a:ahLst/>
            <a:cxnLst/>
            <a:rect l="0" t="0" r="0" b="0"/>
            <a:pathLst>
              <a:path w="77154" h="28289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2" y="20151"/>
                </a:lnTo>
                <a:lnTo>
                  <a:pt x="8220" y="28619"/>
                </a:lnTo>
                <a:lnTo>
                  <a:pt x="9290" y="32414"/>
                </a:lnTo>
                <a:lnTo>
                  <a:pt x="10956" y="36850"/>
                </a:lnTo>
                <a:lnTo>
                  <a:pt x="13019" y="41711"/>
                </a:lnTo>
                <a:lnTo>
                  <a:pt x="15312" y="49654"/>
                </a:lnTo>
                <a:lnTo>
                  <a:pt x="17283" y="57311"/>
                </a:lnTo>
                <a:lnTo>
                  <a:pt x="19142" y="62020"/>
                </a:lnTo>
                <a:lnTo>
                  <a:pt x="21334" y="67064"/>
                </a:lnTo>
                <a:lnTo>
                  <a:pt x="23748" y="73284"/>
                </a:lnTo>
                <a:lnTo>
                  <a:pt x="28970" y="87816"/>
                </a:lnTo>
                <a:lnTo>
                  <a:pt x="30744" y="94739"/>
                </a:lnTo>
                <a:lnTo>
                  <a:pt x="31926" y="101259"/>
                </a:lnTo>
                <a:lnTo>
                  <a:pt x="32714" y="107511"/>
                </a:lnTo>
                <a:lnTo>
                  <a:pt x="34192" y="113584"/>
                </a:lnTo>
                <a:lnTo>
                  <a:pt x="36130" y="119538"/>
                </a:lnTo>
                <a:lnTo>
                  <a:pt x="38374" y="125412"/>
                </a:lnTo>
                <a:lnTo>
                  <a:pt x="43408" y="139559"/>
                </a:lnTo>
                <a:lnTo>
                  <a:pt x="46084" y="147332"/>
                </a:lnTo>
                <a:lnTo>
                  <a:pt x="47868" y="154419"/>
                </a:lnTo>
                <a:lnTo>
                  <a:pt x="49057" y="161048"/>
                </a:lnTo>
                <a:lnTo>
                  <a:pt x="49850" y="167373"/>
                </a:lnTo>
                <a:lnTo>
                  <a:pt x="51331" y="173495"/>
                </a:lnTo>
                <a:lnTo>
                  <a:pt x="53271" y="179480"/>
                </a:lnTo>
                <a:lnTo>
                  <a:pt x="55516" y="185376"/>
                </a:lnTo>
                <a:lnTo>
                  <a:pt x="57014" y="191212"/>
                </a:lnTo>
                <a:lnTo>
                  <a:pt x="58012" y="197007"/>
                </a:lnTo>
                <a:lnTo>
                  <a:pt x="58677" y="202775"/>
                </a:lnTo>
                <a:lnTo>
                  <a:pt x="59120" y="208526"/>
                </a:lnTo>
                <a:lnTo>
                  <a:pt x="59417" y="214265"/>
                </a:lnTo>
                <a:lnTo>
                  <a:pt x="59613" y="219996"/>
                </a:lnTo>
                <a:lnTo>
                  <a:pt x="60697" y="225721"/>
                </a:lnTo>
                <a:lnTo>
                  <a:pt x="62373" y="231443"/>
                </a:lnTo>
                <a:lnTo>
                  <a:pt x="64442" y="237163"/>
                </a:lnTo>
                <a:lnTo>
                  <a:pt x="65822" y="241929"/>
                </a:lnTo>
                <a:lnTo>
                  <a:pt x="67354" y="249764"/>
                </a:lnTo>
                <a:lnTo>
                  <a:pt x="68035" y="256421"/>
                </a:lnTo>
                <a:lnTo>
                  <a:pt x="68217" y="259530"/>
                </a:lnTo>
                <a:lnTo>
                  <a:pt x="69290" y="262555"/>
                </a:lnTo>
                <a:lnTo>
                  <a:pt x="70959" y="265524"/>
                </a:lnTo>
                <a:lnTo>
                  <a:pt x="75930" y="272583"/>
                </a:lnTo>
                <a:lnTo>
                  <a:pt x="76609" y="276088"/>
                </a:lnTo>
                <a:lnTo>
                  <a:pt x="77153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9"/>
          <p:cNvSpPr/>
          <p:nvPr/>
        </p:nvSpPr>
        <p:spPr>
          <a:xfrm>
            <a:off x="3826192" y="2391727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5181" y="8337"/>
                </a:lnTo>
                <a:lnTo>
                  <a:pt x="20400" y="8468"/>
                </a:lnTo>
                <a:lnTo>
                  <a:pt x="49114" y="8563"/>
                </a:lnTo>
                <a:lnTo>
                  <a:pt x="53698" y="9519"/>
                </a:lnTo>
                <a:lnTo>
                  <a:pt x="57706" y="11109"/>
                </a:lnTo>
                <a:lnTo>
                  <a:pt x="61331" y="13121"/>
                </a:lnTo>
                <a:lnTo>
                  <a:pt x="65652" y="14462"/>
                </a:lnTo>
                <a:lnTo>
                  <a:pt x="70438" y="15356"/>
                </a:lnTo>
                <a:lnTo>
                  <a:pt x="75534" y="15953"/>
                </a:lnTo>
                <a:lnTo>
                  <a:pt x="80836" y="16350"/>
                </a:lnTo>
                <a:lnTo>
                  <a:pt x="86275" y="16615"/>
                </a:lnTo>
                <a:lnTo>
                  <a:pt x="97400" y="16910"/>
                </a:lnTo>
                <a:lnTo>
                  <a:pt x="108694" y="17040"/>
                </a:lnTo>
                <a:lnTo>
                  <a:pt x="113420" y="18028"/>
                </a:lnTo>
                <a:lnTo>
                  <a:pt x="117523" y="19638"/>
                </a:lnTo>
                <a:lnTo>
                  <a:pt x="121212" y="21665"/>
                </a:lnTo>
                <a:lnTo>
                  <a:pt x="125575" y="23016"/>
                </a:lnTo>
                <a:lnTo>
                  <a:pt x="130389" y="23916"/>
                </a:lnTo>
                <a:lnTo>
                  <a:pt x="135503" y="24517"/>
                </a:lnTo>
                <a:lnTo>
                  <a:pt x="139865" y="24917"/>
                </a:lnTo>
                <a:lnTo>
                  <a:pt x="143726" y="25184"/>
                </a:lnTo>
                <a:lnTo>
                  <a:pt x="147253" y="25362"/>
                </a:lnTo>
                <a:lnTo>
                  <a:pt x="153711" y="25559"/>
                </a:lnTo>
                <a:lnTo>
                  <a:pt x="162878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0"/>
          <p:cNvSpPr/>
          <p:nvPr/>
        </p:nvSpPr>
        <p:spPr>
          <a:xfrm>
            <a:off x="4057650" y="2331720"/>
            <a:ext cx="102871" cy="197168"/>
          </a:xfrm>
          <a:custGeom>
            <a:avLst/>
            <a:gdLst/>
            <a:ahLst/>
            <a:cxnLst/>
            <a:rect l="0" t="0" r="0" b="0"/>
            <a:pathLst>
              <a:path w="102871" h="197168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4550" y="13018"/>
                </a:lnTo>
                <a:lnTo>
                  <a:pt x="5891" y="15346"/>
                </a:lnTo>
                <a:lnTo>
                  <a:pt x="7380" y="20473"/>
                </a:lnTo>
                <a:lnTo>
                  <a:pt x="10583" y="25926"/>
                </a:lnTo>
                <a:lnTo>
                  <a:pt x="12770" y="28714"/>
                </a:lnTo>
                <a:lnTo>
                  <a:pt x="15200" y="34352"/>
                </a:lnTo>
                <a:lnTo>
                  <a:pt x="15849" y="37188"/>
                </a:lnTo>
                <a:lnTo>
                  <a:pt x="17233" y="40032"/>
                </a:lnTo>
                <a:lnTo>
                  <a:pt x="19109" y="42880"/>
                </a:lnTo>
                <a:lnTo>
                  <a:pt x="21311" y="45732"/>
                </a:lnTo>
                <a:lnTo>
                  <a:pt x="23759" y="51440"/>
                </a:lnTo>
                <a:lnTo>
                  <a:pt x="24412" y="54295"/>
                </a:lnTo>
                <a:lnTo>
                  <a:pt x="25799" y="58104"/>
                </a:lnTo>
                <a:lnTo>
                  <a:pt x="27677" y="62549"/>
                </a:lnTo>
                <a:lnTo>
                  <a:pt x="29881" y="67416"/>
                </a:lnTo>
                <a:lnTo>
                  <a:pt x="31351" y="72567"/>
                </a:lnTo>
                <a:lnTo>
                  <a:pt x="32330" y="77905"/>
                </a:lnTo>
                <a:lnTo>
                  <a:pt x="32983" y="83369"/>
                </a:lnTo>
                <a:lnTo>
                  <a:pt x="34371" y="87964"/>
                </a:lnTo>
                <a:lnTo>
                  <a:pt x="36249" y="91980"/>
                </a:lnTo>
                <a:lnTo>
                  <a:pt x="38453" y="95610"/>
                </a:lnTo>
                <a:lnTo>
                  <a:pt x="39923" y="98982"/>
                </a:lnTo>
                <a:lnTo>
                  <a:pt x="40902" y="102183"/>
                </a:lnTo>
                <a:lnTo>
                  <a:pt x="41555" y="105269"/>
                </a:lnTo>
                <a:lnTo>
                  <a:pt x="42944" y="109232"/>
                </a:lnTo>
                <a:lnTo>
                  <a:pt x="44822" y="113779"/>
                </a:lnTo>
                <a:lnTo>
                  <a:pt x="47026" y="118715"/>
                </a:lnTo>
                <a:lnTo>
                  <a:pt x="49448" y="122958"/>
                </a:lnTo>
                <a:lnTo>
                  <a:pt x="52015" y="126739"/>
                </a:lnTo>
                <a:lnTo>
                  <a:pt x="54679" y="130213"/>
                </a:lnTo>
                <a:lnTo>
                  <a:pt x="57408" y="134434"/>
                </a:lnTo>
                <a:lnTo>
                  <a:pt x="60179" y="139152"/>
                </a:lnTo>
                <a:lnTo>
                  <a:pt x="62979" y="144203"/>
                </a:lnTo>
                <a:lnTo>
                  <a:pt x="65799" y="148523"/>
                </a:lnTo>
                <a:lnTo>
                  <a:pt x="68631" y="152355"/>
                </a:lnTo>
                <a:lnTo>
                  <a:pt x="71471" y="155862"/>
                </a:lnTo>
                <a:lnTo>
                  <a:pt x="73365" y="159153"/>
                </a:lnTo>
                <a:lnTo>
                  <a:pt x="74628" y="162299"/>
                </a:lnTo>
                <a:lnTo>
                  <a:pt x="75469" y="165350"/>
                </a:lnTo>
                <a:lnTo>
                  <a:pt x="76982" y="168335"/>
                </a:lnTo>
                <a:lnTo>
                  <a:pt x="78944" y="171278"/>
                </a:lnTo>
                <a:lnTo>
                  <a:pt x="81204" y="174193"/>
                </a:lnTo>
                <a:lnTo>
                  <a:pt x="83663" y="177089"/>
                </a:lnTo>
                <a:lnTo>
                  <a:pt x="86255" y="179971"/>
                </a:lnTo>
                <a:lnTo>
                  <a:pt x="92709" y="186891"/>
                </a:lnTo>
                <a:lnTo>
                  <a:pt x="102870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1"/>
          <p:cNvSpPr/>
          <p:nvPr/>
        </p:nvSpPr>
        <p:spPr>
          <a:xfrm>
            <a:off x="4194809" y="2297547"/>
            <a:ext cx="351474" cy="205624"/>
          </a:xfrm>
          <a:custGeom>
            <a:avLst/>
            <a:gdLst/>
            <a:ahLst/>
            <a:cxnLst/>
            <a:rect l="0" t="0" r="0" b="0"/>
            <a:pathLst>
              <a:path w="351474" h="205624">
                <a:moveTo>
                  <a:pt x="0" y="51317"/>
                </a:moveTo>
                <a:lnTo>
                  <a:pt x="0" y="46767"/>
                </a:lnTo>
                <a:lnTo>
                  <a:pt x="953" y="44473"/>
                </a:lnTo>
                <a:lnTo>
                  <a:pt x="4552" y="39386"/>
                </a:lnTo>
                <a:lnTo>
                  <a:pt x="8731" y="34250"/>
                </a:lnTo>
                <a:lnTo>
                  <a:pt x="12771" y="30079"/>
                </a:lnTo>
                <a:lnTo>
                  <a:pt x="20281" y="25051"/>
                </a:lnTo>
                <a:lnTo>
                  <a:pt x="29969" y="19641"/>
                </a:lnTo>
                <a:lnTo>
                  <a:pt x="40625" y="14062"/>
                </a:lnTo>
                <a:lnTo>
                  <a:pt x="46134" y="12193"/>
                </a:lnTo>
                <a:lnTo>
                  <a:pt x="51711" y="10947"/>
                </a:lnTo>
                <a:lnTo>
                  <a:pt x="57334" y="10116"/>
                </a:lnTo>
                <a:lnTo>
                  <a:pt x="62988" y="8610"/>
                </a:lnTo>
                <a:lnTo>
                  <a:pt x="68662" y="6653"/>
                </a:lnTo>
                <a:lnTo>
                  <a:pt x="74350" y="4397"/>
                </a:lnTo>
                <a:lnTo>
                  <a:pt x="80047" y="2892"/>
                </a:lnTo>
                <a:lnTo>
                  <a:pt x="85749" y="1889"/>
                </a:lnTo>
                <a:lnTo>
                  <a:pt x="91457" y="1220"/>
                </a:lnTo>
                <a:lnTo>
                  <a:pt x="97166" y="774"/>
                </a:lnTo>
                <a:lnTo>
                  <a:pt x="102878" y="477"/>
                </a:lnTo>
                <a:lnTo>
                  <a:pt x="114303" y="147"/>
                </a:lnTo>
                <a:lnTo>
                  <a:pt x="125732" y="0"/>
                </a:lnTo>
                <a:lnTo>
                  <a:pt x="131446" y="913"/>
                </a:lnTo>
                <a:lnTo>
                  <a:pt x="137161" y="2475"/>
                </a:lnTo>
                <a:lnTo>
                  <a:pt x="147639" y="5797"/>
                </a:lnTo>
                <a:lnTo>
                  <a:pt x="155470" y="7274"/>
                </a:lnTo>
                <a:lnTo>
                  <a:pt x="157939" y="8620"/>
                </a:lnTo>
                <a:lnTo>
                  <a:pt x="159585" y="10470"/>
                </a:lnTo>
                <a:lnTo>
                  <a:pt x="160683" y="12656"/>
                </a:lnTo>
                <a:lnTo>
                  <a:pt x="161415" y="16018"/>
                </a:lnTo>
                <a:lnTo>
                  <a:pt x="161903" y="20165"/>
                </a:lnTo>
                <a:lnTo>
                  <a:pt x="162228" y="24834"/>
                </a:lnTo>
                <a:lnTo>
                  <a:pt x="162589" y="32562"/>
                </a:lnTo>
                <a:lnTo>
                  <a:pt x="162750" y="40124"/>
                </a:lnTo>
                <a:lnTo>
                  <a:pt x="162821" y="49835"/>
                </a:lnTo>
                <a:lnTo>
                  <a:pt x="161887" y="54139"/>
                </a:lnTo>
                <a:lnTo>
                  <a:pt x="160313" y="57961"/>
                </a:lnTo>
                <a:lnTo>
                  <a:pt x="158310" y="61462"/>
                </a:lnTo>
                <a:lnTo>
                  <a:pt x="153545" y="70431"/>
                </a:lnTo>
                <a:lnTo>
                  <a:pt x="142725" y="91712"/>
                </a:lnTo>
                <a:lnTo>
                  <a:pt x="138966" y="97297"/>
                </a:lnTo>
                <a:lnTo>
                  <a:pt x="134554" y="102926"/>
                </a:lnTo>
                <a:lnTo>
                  <a:pt x="129708" y="108583"/>
                </a:lnTo>
                <a:lnTo>
                  <a:pt x="125524" y="113307"/>
                </a:lnTo>
                <a:lnTo>
                  <a:pt x="118337" y="121096"/>
                </a:lnTo>
                <a:lnTo>
                  <a:pt x="115086" y="125459"/>
                </a:lnTo>
                <a:lnTo>
                  <a:pt x="111967" y="130273"/>
                </a:lnTo>
                <a:lnTo>
                  <a:pt x="108935" y="135387"/>
                </a:lnTo>
                <a:lnTo>
                  <a:pt x="105961" y="139749"/>
                </a:lnTo>
                <a:lnTo>
                  <a:pt x="103026" y="143609"/>
                </a:lnTo>
                <a:lnTo>
                  <a:pt x="100117" y="147135"/>
                </a:lnTo>
                <a:lnTo>
                  <a:pt x="97224" y="151391"/>
                </a:lnTo>
                <a:lnTo>
                  <a:pt x="94344" y="156133"/>
                </a:lnTo>
                <a:lnTo>
                  <a:pt x="87428" y="168330"/>
                </a:lnTo>
                <a:lnTo>
                  <a:pt x="83943" y="172538"/>
                </a:lnTo>
                <a:lnTo>
                  <a:pt x="81679" y="174994"/>
                </a:lnTo>
                <a:lnTo>
                  <a:pt x="80170" y="177584"/>
                </a:lnTo>
                <a:lnTo>
                  <a:pt x="78494" y="183001"/>
                </a:lnTo>
                <a:lnTo>
                  <a:pt x="78999" y="185779"/>
                </a:lnTo>
                <a:lnTo>
                  <a:pt x="82101" y="191405"/>
                </a:lnTo>
                <a:lnTo>
                  <a:pt x="84652" y="195377"/>
                </a:lnTo>
                <a:lnTo>
                  <a:pt x="85962" y="195935"/>
                </a:lnTo>
                <a:lnTo>
                  <a:pt x="92357" y="196720"/>
                </a:lnTo>
                <a:lnTo>
                  <a:pt x="101237" y="196952"/>
                </a:lnTo>
                <a:lnTo>
                  <a:pt x="218943" y="197050"/>
                </a:lnTo>
                <a:lnTo>
                  <a:pt x="227877" y="196098"/>
                </a:lnTo>
                <a:lnTo>
                  <a:pt x="235738" y="194510"/>
                </a:lnTo>
                <a:lnTo>
                  <a:pt x="242884" y="192499"/>
                </a:lnTo>
                <a:lnTo>
                  <a:pt x="250506" y="191159"/>
                </a:lnTo>
                <a:lnTo>
                  <a:pt x="258444" y="190265"/>
                </a:lnTo>
                <a:lnTo>
                  <a:pt x="266593" y="189669"/>
                </a:lnTo>
                <a:lnTo>
                  <a:pt x="274884" y="189272"/>
                </a:lnTo>
                <a:lnTo>
                  <a:pt x="291716" y="188830"/>
                </a:lnTo>
                <a:lnTo>
                  <a:pt x="298300" y="189666"/>
                </a:lnTo>
                <a:lnTo>
                  <a:pt x="308156" y="193133"/>
                </a:lnTo>
                <a:lnTo>
                  <a:pt x="318251" y="195309"/>
                </a:lnTo>
                <a:lnTo>
                  <a:pt x="331153" y="196706"/>
                </a:lnTo>
                <a:lnTo>
                  <a:pt x="335457" y="199437"/>
                </a:lnTo>
                <a:lnTo>
                  <a:pt x="337938" y="201499"/>
                </a:lnTo>
                <a:lnTo>
                  <a:pt x="340545" y="202874"/>
                </a:lnTo>
                <a:lnTo>
                  <a:pt x="351473" y="2056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2"/>
          <p:cNvSpPr/>
          <p:nvPr/>
        </p:nvSpPr>
        <p:spPr>
          <a:xfrm>
            <a:off x="3234689" y="2571854"/>
            <a:ext cx="1500189" cy="85386"/>
          </a:xfrm>
          <a:custGeom>
            <a:avLst/>
            <a:gdLst/>
            <a:ahLst/>
            <a:cxnLst/>
            <a:rect l="0" t="0" r="0" b="0"/>
            <a:pathLst>
              <a:path w="1500189" h="85386">
                <a:moveTo>
                  <a:pt x="0" y="68476"/>
                </a:moveTo>
                <a:lnTo>
                  <a:pt x="20474" y="68476"/>
                </a:lnTo>
                <a:lnTo>
                  <a:pt x="23174" y="69428"/>
                </a:lnTo>
                <a:lnTo>
                  <a:pt x="25927" y="71016"/>
                </a:lnTo>
                <a:lnTo>
                  <a:pt x="28715" y="73027"/>
                </a:lnTo>
                <a:lnTo>
                  <a:pt x="34352" y="75261"/>
                </a:lnTo>
                <a:lnTo>
                  <a:pt x="45733" y="76695"/>
                </a:lnTo>
                <a:lnTo>
                  <a:pt x="88489" y="77034"/>
                </a:lnTo>
                <a:lnTo>
                  <a:pt x="123060" y="77999"/>
                </a:lnTo>
                <a:lnTo>
                  <a:pt x="130618" y="79587"/>
                </a:lnTo>
                <a:lnTo>
                  <a:pt x="138514" y="81598"/>
                </a:lnTo>
                <a:lnTo>
                  <a:pt x="154907" y="83833"/>
                </a:lnTo>
                <a:lnTo>
                  <a:pt x="197247" y="85385"/>
                </a:lnTo>
                <a:lnTo>
                  <a:pt x="223861" y="84598"/>
                </a:lnTo>
                <a:lnTo>
                  <a:pt x="234014" y="83034"/>
                </a:lnTo>
                <a:lnTo>
                  <a:pt x="244592" y="81039"/>
                </a:lnTo>
                <a:lnTo>
                  <a:pt x="266505" y="78822"/>
                </a:lnTo>
                <a:lnTo>
                  <a:pt x="307067" y="77398"/>
                </a:lnTo>
                <a:lnTo>
                  <a:pt x="317106" y="76329"/>
                </a:lnTo>
                <a:lnTo>
                  <a:pt x="327609" y="74664"/>
                </a:lnTo>
                <a:lnTo>
                  <a:pt x="338421" y="72601"/>
                </a:lnTo>
                <a:lnTo>
                  <a:pt x="360595" y="70309"/>
                </a:lnTo>
                <a:lnTo>
                  <a:pt x="405874" y="68838"/>
                </a:lnTo>
                <a:lnTo>
                  <a:pt x="451507" y="67595"/>
                </a:lnTo>
                <a:lnTo>
                  <a:pt x="462930" y="65983"/>
                </a:lnTo>
                <a:lnTo>
                  <a:pt x="474355" y="63957"/>
                </a:lnTo>
                <a:lnTo>
                  <a:pt x="497209" y="61705"/>
                </a:lnTo>
                <a:lnTo>
                  <a:pt x="520067" y="59751"/>
                </a:lnTo>
                <a:lnTo>
                  <a:pt x="531497" y="57897"/>
                </a:lnTo>
                <a:lnTo>
                  <a:pt x="542926" y="55708"/>
                </a:lnTo>
                <a:lnTo>
                  <a:pt x="565786" y="53276"/>
                </a:lnTo>
                <a:lnTo>
                  <a:pt x="588646" y="51243"/>
                </a:lnTo>
                <a:lnTo>
                  <a:pt x="600075" y="49367"/>
                </a:lnTo>
                <a:lnTo>
                  <a:pt x="611505" y="47164"/>
                </a:lnTo>
                <a:lnTo>
                  <a:pt x="634365" y="44716"/>
                </a:lnTo>
                <a:lnTo>
                  <a:pt x="680085" y="43145"/>
                </a:lnTo>
                <a:lnTo>
                  <a:pt x="700406" y="45470"/>
                </a:lnTo>
                <a:lnTo>
                  <a:pt x="709825" y="47424"/>
                </a:lnTo>
                <a:lnTo>
                  <a:pt x="730450" y="49594"/>
                </a:lnTo>
                <a:lnTo>
                  <a:pt x="770185" y="50988"/>
                </a:lnTo>
                <a:lnTo>
                  <a:pt x="934371" y="51330"/>
                </a:lnTo>
                <a:lnTo>
                  <a:pt x="954074" y="48791"/>
                </a:lnTo>
                <a:lnTo>
                  <a:pt x="964662" y="46780"/>
                </a:lnTo>
                <a:lnTo>
                  <a:pt x="986587" y="44545"/>
                </a:lnTo>
                <a:lnTo>
                  <a:pt x="1027155" y="43111"/>
                </a:lnTo>
                <a:lnTo>
                  <a:pt x="1037195" y="42041"/>
                </a:lnTo>
                <a:lnTo>
                  <a:pt x="1047699" y="40375"/>
                </a:lnTo>
                <a:lnTo>
                  <a:pt x="1058510" y="38312"/>
                </a:lnTo>
                <a:lnTo>
                  <a:pt x="1078145" y="36019"/>
                </a:lnTo>
                <a:lnTo>
                  <a:pt x="1097348" y="34048"/>
                </a:lnTo>
                <a:lnTo>
                  <a:pt x="1107803" y="32189"/>
                </a:lnTo>
                <a:lnTo>
                  <a:pt x="1118583" y="29997"/>
                </a:lnTo>
                <a:lnTo>
                  <a:pt x="1140721" y="27561"/>
                </a:lnTo>
                <a:lnTo>
                  <a:pt x="1163259" y="25526"/>
                </a:lnTo>
                <a:lnTo>
                  <a:pt x="1174604" y="23650"/>
                </a:lnTo>
                <a:lnTo>
                  <a:pt x="1185977" y="21447"/>
                </a:lnTo>
                <a:lnTo>
                  <a:pt x="1208774" y="18999"/>
                </a:lnTo>
                <a:lnTo>
                  <a:pt x="1231606" y="16958"/>
                </a:lnTo>
                <a:lnTo>
                  <a:pt x="1243028" y="15081"/>
                </a:lnTo>
                <a:lnTo>
                  <a:pt x="1254453" y="12877"/>
                </a:lnTo>
                <a:lnTo>
                  <a:pt x="1274767" y="10428"/>
                </a:lnTo>
                <a:lnTo>
                  <a:pt x="1315643" y="8855"/>
                </a:lnTo>
                <a:lnTo>
                  <a:pt x="1428343" y="8469"/>
                </a:lnTo>
                <a:lnTo>
                  <a:pt x="1440000" y="5929"/>
                </a:lnTo>
                <a:lnTo>
                  <a:pt x="1445775" y="3918"/>
                </a:lnTo>
                <a:lnTo>
                  <a:pt x="1454732" y="1683"/>
                </a:lnTo>
                <a:lnTo>
                  <a:pt x="1477177" y="0"/>
                </a:lnTo>
                <a:lnTo>
                  <a:pt x="1480085" y="918"/>
                </a:lnTo>
                <a:lnTo>
                  <a:pt x="1482976" y="2482"/>
                </a:lnTo>
                <a:lnTo>
                  <a:pt x="1485855" y="4477"/>
                </a:lnTo>
                <a:lnTo>
                  <a:pt x="1491596" y="6695"/>
                </a:lnTo>
                <a:lnTo>
                  <a:pt x="1500188" y="84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3"/>
          <p:cNvSpPr/>
          <p:nvPr/>
        </p:nvSpPr>
        <p:spPr>
          <a:xfrm>
            <a:off x="3577589" y="2803207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4552" y="0"/>
                </a:lnTo>
                <a:lnTo>
                  <a:pt x="4939" y="953"/>
                </a:lnTo>
                <a:lnTo>
                  <a:pt x="4245" y="2540"/>
                </a:lnTo>
                <a:lnTo>
                  <a:pt x="2831" y="4551"/>
                </a:lnTo>
                <a:lnTo>
                  <a:pt x="2840" y="5892"/>
                </a:lnTo>
                <a:lnTo>
                  <a:pt x="3798" y="6785"/>
                </a:lnTo>
                <a:lnTo>
                  <a:pt x="5390" y="7381"/>
                </a:lnTo>
                <a:lnTo>
                  <a:pt x="6451" y="8731"/>
                </a:lnTo>
                <a:lnTo>
                  <a:pt x="7158" y="10583"/>
                </a:lnTo>
                <a:lnTo>
                  <a:pt x="7630" y="12770"/>
                </a:lnTo>
                <a:lnTo>
                  <a:pt x="8897" y="16134"/>
                </a:lnTo>
                <a:lnTo>
                  <a:pt x="10693" y="20281"/>
                </a:lnTo>
                <a:lnTo>
                  <a:pt x="12844" y="24950"/>
                </a:lnTo>
                <a:lnTo>
                  <a:pt x="15230" y="29016"/>
                </a:lnTo>
                <a:lnTo>
                  <a:pt x="17774" y="32679"/>
                </a:lnTo>
                <a:lnTo>
                  <a:pt x="20422" y="36074"/>
                </a:lnTo>
                <a:lnTo>
                  <a:pt x="23140" y="40242"/>
                </a:lnTo>
                <a:lnTo>
                  <a:pt x="25904" y="44925"/>
                </a:lnTo>
                <a:lnTo>
                  <a:pt x="28699" y="49953"/>
                </a:lnTo>
                <a:lnTo>
                  <a:pt x="34345" y="60619"/>
                </a:lnTo>
                <a:lnTo>
                  <a:pt x="37185" y="66130"/>
                </a:lnTo>
                <a:lnTo>
                  <a:pt x="39077" y="71709"/>
                </a:lnTo>
                <a:lnTo>
                  <a:pt x="40339" y="77334"/>
                </a:lnTo>
                <a:lnTo>
                  <a:pt x="41181" y="82988"/>
                </a:lnTo>
                <a:lnTo>
                  <a:pt x="42694" y="88663"/>
                </a:lnTo>
                <a:lnTo>
                  <a:pt x="44656" y="94351"/>
                </a:lnTo>
                <a:lnTo>
                  <a:pt x="46915" y="100048"/>
                </a:lnTo>
                <a:lnTo>
                  <a:pt x="48422" y="105751"/>
                </a:lnTo>
                <a:lnTo>
                  <a:pt x="49427" y="111459"/>
                </a:lnTo>
                <a:lnTo>
                  <a:pt x="50096" y="117168"/>
                </a:lnTo>
                <a:lnTo>
                  <a:pt x="50543" y="122880"/>
                </a:lnTo>
                <a:lnTo>
                  <a:pt x="50841" y="128592"/>
                </a:lnTo>
                <a:lnTo>
                  <a:pt x="51039" y="134306"/>
                </a:lnTo>
                <a:lnTo>
                  <a:pt x="52123" y="140020"/>
                </a:lnTo>
                <a:lnTo>
                  <a:pt x="53799" y="145734"/>
                </a:lnTo>
                <a:lnTo>
                  <a:pt x="55869" y="151449"/>
                </a:lnTo>
                <a:lnTo>
                  <a:pt x="57248" y="157163"/>
                </a:lnTo>
                <a:lnTo>
                  <a:pt x="58168" y="162878"/>
                </a:lnTo>
                <a:lnTo>
                  <a:pt x="58782" y="168593"/>
                </a:lnTo>
                <a:lnTo>
                  <a:pt x="59191" y="174308"/>
                </a:lnTo>
                <a:lnTo>
                  <a:pt x="59463" y="180023"/>
                </a:lnTo>
                <a:lnTo>
                  <a:pt x="59645" y="185738"/>
                </a:lnTo>
                <a:lnTo>
                  <a:pt x="60718" y="190500"/>
                </a:lnTo>
                <a:lnTo>
                  <a:pt x="62386" y="194628"/>
                </a:lnTo>
                <a:lnTo>
                  <a:pt x="64451" y="198332"/>
                </a:lnTo>
                <a:lnTo>
                  <a:pt x="66745" y="204988"/>
                </a:lnTo>
                <a:lnTo>
                  <a:pt x="67357" y="208096"/>
                </a:lnTo>
                <a:lnTo>
                  <a:pt x="68717" y="211121"/>
                </a:lnTo>
                <a:lnTo>
                  <a:pt x="70577" y="214090"/>
                </a:lnTo>
                <a:lnTo>
                  <a:pt x="72769" y="217021"/>
                </a:lnTo>
                <a:lnTo>
                  <a:pt x="75205" y="222819"/>
                </a:lnTo>
                <a:lnTo>
                  <a:pt x="76287" y="228571"/>
                </a:lnTo>
                <a:lnTo>
                  <a:pt x="76768" y="234302"/>
                </a:lnTo>
                <a:lnTo>
                  <a:pt x="77849" y="236211"/>
                </a:lnTo>
                <a:lnTo>
                  <a:pt x="79522" y="237484"/>
                </a:lnTo>
                <a:lnTo>
                  <a:pt x="85725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4"/>
          <p:cNvSpPr/>
          <p:nvPr/>
        </p:nvSpPr>
        <p:spPr>
          <a:xfrm>
            <a:off x="3749039" y="2803207"/>
            <a:ext cx="111444" cy="231458"/>
          </a:xfrm>
          <a:custGeom>
            <a:avLst/>
            <a:gdLst/>
            <a:ahLst/>
            <a:cxnLst/>
            <a:rect l="0" t="0" r="0" b="0"/>
            <a:pathLst>
              <a:path w="111444" h="231458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5347" y="14622"/>
                </a:lnTo>
                <a:lnTo>
                  <a:pt x="17852" y="17368"/>
                </a:lnTo>
                <a:lnTo>
                  <a:pt x="20474" y="20151"/>
                </a:lnTo>
                <a:lnTo>
                  <a:pt x="22222" y="23912"/>
                </a:lnTo>
                <a:lnTo>
                  <a:pt x="23387" y="28324"/>
                </a:lnTo>
                <a:lnTo>
                  <a:pt x="24165" y="33170"/>
                </a:lnTo>
                <a:lnTo>
                  <a:pt x="25635" y="38306"/>
                </a:lnTo>
                <a:lnTo>
                  <a:pt x="27568" y="43635"/>
                </a:lnTo>
                <a:lnTo>
                  <a:pt x="29809" y="49092"/>
                </a:lnTo>
                <a:lnTo>
                  <a:pt x="32255" y="53683"/>
                </a:lnTo>
                <a:lnTo>
                  <a:pt x="34839" y="57697"/>
                </a:lnTo>
                <a:lnTo>
                  <a:pt x="37513" y="61324"/>
                </a:lnTo>
                <a:lnTo>
                  <a:pt x="40249" y="65648"/>
                </a:lnTo>
                <a:lnTo>
                  <a:pt x="43025" y="70435"/>
                </a:lnTo>
                <a:lnTo>
                  <a:pt x="45828" y="75532"/>
                </a:lnTo>
                <a:lnTo>
                  <a:pt x="47697" y="80835"/>
                </a:lnTo>
                <a:lnTo>
                  <a:pt x="48944" y="86275"/>
                </a:lnTo>
                <a:lnTo>
                  <a:pt x="49774" y="91806"/>
                </a:lnTo>
                <a:lnTo>
                  <a:pt x="51280" y="97400"/>
                </a:lnTo>
                <a:lnTo>
                  <a:pt x="53237" y="103033"/>
                </a:lnTo>
                <a:lnTo>
                  <a:pt x="55494" y="108694"/>
                </a:lnTo>
                <a:lnTo>
                  <a:pt x="57951" y="114373"/>
                </a:lnTo>
                <a:lnTo>
                  <a:pt x="63222" y="125762"/>
                </a:lnTo>
                <a:lnTo>
                  <a:pt x="80042" y="160023"/>
                </a:lnTo>
                <a:lnTo>
                  <a:pt x="81936" y="165737"/>
                </a:lnTo>
                <a:lnTo>
                  <a:pt x="83199" y="171451"/>
                </a:lnTo>
                <a:lnTo>
                  <a:pt x="84042" y="177166"/>
                </a:lnTo>
                <a:lnTo>
                  <a:pt x="85556" y="181928"/>
                </a:lnTo>
                <a:lnTo>
                  <a:pt x="87517" y="186055"/>
                </a:lnTo>
                <a:lnTo>
                  <a:pt x="89777" y="189759"/>
                </a:lnTo>
                <a:lnTo>
                  <a:pt x="92289" y="196415"/>
                </a:lnTo>
                <a:lnTo>
                  <a:pt x="93405" y="202548"/>
                </a:lnTo>
                <a:lnTo>
                  <a:pt x="93902" y="208449"/>
                </a:lnTo>
                <a:lnTo>
                  <a:pt x="94986" y="211356"/>
                </a:lnTo>
                <a:lnTo>
                  <a:pt x="96662" y="214247"/>
                </a:lnTo>
                <a:lnTo>
                  <a:pt x="98731" y="217126"/>
                </a:lnTo>
                <a:lnTo>
                  <a:pt x="101063" y="219998"/>
                </a:lnTo>
                <a:lnTo>
                  <a:pt x="103571" y="222865"/>
                </a:lnTo>
                <a:lnTo>
                  <a:pt x="111443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5"/>
          <p:cNvSpPr/>
          <p:nvPr/>
        </p:nvSpPr>
        <p:spPr>
          <a:xfrm>
            <a:off x="3971925" y="2863214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4550" y="21167"/>
                </a:lnTo>
                <a:lnTo>
                  <a:pt x="6843" y="19827"/>
                </a:lnTo>
                <a:lnTo>
                  <a:pt x="9325" y="18933"/>
                </a:lnTo>
                <a:lnTo>
                  <a:pt x="11931" y="18337"/>
                </a:lnTo>
                <a:lnTo>
                  <a:pt x="15574" y="17940"/>
                </a:lnTo>
                <a:lnTo>
                  <a:pt x="19908" y="17675"/>
                </a:lnTo>
                <a:lnTo>
                  <a:pt x="29802" y="17381"/>
                </a:lnTo>
                <a:lnTo>
                  <a:pt x="81928" y="17152"/>
                </a:lnTo>
                <a:lnTo>
                  <a:pt x="92292" y="17148"/>
                </a:lnTo>
                <a:lnTo>
                  <a:pt x="97723" y="16195"/>
                </a:lnTo>
                <a:lnTo>
                  <a:pt x="103248" y="14607"/>
                </a:lnTo>
                <a:lnTo>
                  <a:pt x="108837" y="12596"/>
                </a:lnTo>
                <a:lnTo>
                  <a:pt x="113515" y="11255"/>
                </a:lnTo>
                <a:lnTo>
                  <a:pt x="117587" y="10361"/>
                </a:lnTo>
                <a:lnTo>
                  <a:pt x="121253" y="9765"/>
                </a:lnTo>
                <a:lnTo>
                  <a:pt x="125603" y="9368"/>
                </a:lnTo>
                <a:lnTo>
                  <a:pt x="130408" y="9103"/>
                </a:lnTo>
                <a:lnTo>
                  <a:pt x="135516" y="8926"/>
                </a:lnTo>
                <a:lnTo>
                  <a:pt x="139874" y="7856"/>
                </a:lnTo>
                <a:lnTo>
                  <a:pt x="143732" y="6190"/>
                </a:lnTo>
                <a:lnTo>
                  <a:pt x="147256" y="4127"/>
                </a:lnTo>
                <a:lnTo>
                  <a:pt x="151510" y="2751"/>
                </a:lnTo>
                <a:lnTo>
                  <a:pt x="156252" y="1834"/>
                </a:lnTo>
                <a:lnTo>
                  <a:pt x="161318" y="1223"/>
                </a:lnTo>
                <a:lnTo>
                  <a:pt x="165648" y="816"/>
                </a:lnTo>
                <a:lnTo>
                  <a:pt x="169486" y="544"/>
                </a:lnTo>
                <a:lnTo>
                  <a:pt x="172998" y="363"/>
                </a:lnTo>
                <a:lnTo>
                  <a:pt x="179440" y="162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6"/>
          <p:cNvSpPr/>
          <p:nvPr/>
        </p:nvSpPr>
        <p:spPr>
          <a:xfrm>
            <a:off x="4281726" y="2751772"/>
            <a:ext cx="67390" cy="214314"/>
          </a:xfrm>
          <a:custGeom>
            <a:avLst/>
            <a:gdLst/>
            <a:ahLst/>
            <a:cxnLst/>
            <a:rect l="0" t="0" r="0" b="0"/>
            <a:pathLst>
              <a:path w="67390" h="214314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3982" y="953"/>
                </a:lnTo>
                <a:lnTo>
                  <a:pt x="3210" y="2540"/>
                </a:lnTo>
                <a:lnTo>
                  <a:pt x="1743" y="4551"/>
                </a:lnTo>
                <a:lnTo>
                  <a:pt x="1717" y="5892"/>
                </a:lnTo>
                <a:lnTo>
                  <a:pt x="2653" y="6785"/>
                </a:lnTo>
                <a:lnTo>
                  <a:pt x="4229" y="7381"/>
                </a:lnTo>
                <a:lnTo>
                  <a:pt x="5280" y="8731"/>
                </a:lnTo>
                <a:lnTo>
                  <a:pt x="5980" y="10583"/>
                </a:lnTo>
                <a:lnTo>
                  <a:pt x="6758" y="16134"/>
                </a:lnTo>
                <a:lnTo>
                  <a:pt x="6966" y="20281"/>
                </a:lnTo>
                <a:lnTo>
                  <a:pt x="7258" y="32679"/>
                </a:lnTo>
                <a:lnTo>
                  <a:pt x="7299" y="36074"/>
                </a:lnTo>
                <a:lnTo>
                  <a:pt x="8279" y="40242"/>
                </a:lnTo>
                <a:lnTo>
                  <a:pt x="9884" y="44925"/>
                </a:lnTo>
                <a:lnTo>
                  <a:pt x="11908" y="49953"/>
                </a:lnTo>
                <a:lnTo>
                  <a:pt x="13256" y="54257"/>
                </a:lnTo>
                <a:lnTo>
                  <a:pt x="14155" y="58079"/>
                </a:lnTo>
                <a:lnTo>
                  <a:pt x="14755" y="61579"/>
                </a:lnTo>
                <a:lnTo>
                  <a:pt x="16107" y="65818"/>
                </a:lnTo>
                <a:lnTo>
                  <a:pt x="17961" y="70549"/>
                </a:lnTo>
                <a:lnTo>
                  <a:pt x="20149" y="75607"/>
                </a:lnTo>
                <a:lnTo>
                  <a:pt x="21608" y="80885"/>
                </a:lnTo>
                <a:lnTo>
                  <a:pt x="22581" y="86309"/>
                </a:lnTo>
                <a:lnTo>
                  <a:pt x="23229" y="91829"/>
                </a:lnTo>
                <a:lnTo>
                  <a:pt x="24614" y="96462"/>
                </a:lnTo>
                <a:lnTo>
                  <a:pt x="26490" y="100503"/>
                </a:lnTo>
                <a:lnTo>
                  <a:pt x="28693" y="104150"/>
                </a:lnTo>
                <a:lnTo>
                  <a:pt x="30161" y="108485"/>
                </a:lnTo>
                <a:lnTo>
                  <a:pt x="31140" y="113281"/>
                </a:lnTo>
                <a:lnTo>
                  <a:pt x="31793" y="118383"/>
                </a:lnTo>
                <a:lnTo>
                  <a:pt x="32228" y="123690"/>
                </a:lnTo>
                <a:lnTo>
                  <a:pt x="32518" y="129132"/>
                </a:lnTo>
                <a:lnTo>
                  <a:pt x="32712" y="134666"/>
                </a:lnTo>
                <a:lnTo>
                  <a:pt x="33793" y="140260"/>
                </a:lnTo>
                <a:lnTo>
                  <a:pt x="35467" y="145894"/>
                </a:lnTo>
                <a:lnTo>
                  <a:pt x="37535" y="151555"/>
                </a:lnTo>
                <a:lnTo>
                  <a:pt x="38914" y="156282"/>
                </a:lnTo>
                <a:lnTo>
                  <a:pt x="39833" y="160385"/>
                </a:lnTo>
                <a:lnTo>
                  <a:pt x="40446" y="164074"/>
                </a:lnTo>
                <a:lnTo>
                  <a:pt x="41806" y="168437"/>
                </a:lnTo>
                <a:lnTo>
                  <a:pt x="43666" y="173252"/>
                </a:lnTo>
                <a:lnTo>
                  <a:pt x="45859" y="178366"/>
                </a:lnTo>
                <a:lnTo>
                  <a:pt x="48273" y="182728"/>
                </a:lnTo>
                <a:lnTo>
                  <a:pt x="50835" y="186589"/>
                </a:lnTo>
                <a:lnTo>
                  <a:pt x="53495" y="190115"/>
                </a:lnTo>
                <a:lnTo>
                  <a:pt x="55268" y="193418"/>
                </a:lnTo>
                <a:lnTo>
                  <a:pt x="57240" y="199629"/>
                </a:lnTo>
                <a:lnTo>
                  <a:pt x="58717" y="202618"/>
                </a:lnTo>
                <a:lnTo>
                  <a:pt x="60655" y="205564"/>
                </a:lnTo>
                <a:lnTo>
                  <a:pt x="67389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7"/>
          <p:cNvSpPr/>
          <p:nvPr/>
        </p:nvSpPr>
        <p:spPr>
          <a:xfrm>
            <a:off x="4392012" y="2717482"/>
            <a:ext cx="196629" cy="231415"/>
          </a:xfrm>
          <a:custGeom>
            <a:avLst/>
            <a:gdLst/>
            <a:ahLst/>
            <a:cxnLst/>
            <a:rect l="0" t="0" r="0" b="0"/>
            <a:pathLst>
              <a:path w="196629" h="231415">
                <a:moveTo>
                  <a:pt x="42828" y="42863"/>
                </a:moveTo>
                <a:lnTo>
                  <a:pt x="26905" y="42863"/>
                </a:lnTo>
                <a:lnTo>
                  <a:pt x="21494" y="47413"/>
                </a:lnTo>
                <a:lnTo>
                  <a:pt x="16518" y="52188"/>
                </a:lnTo>
                <a:lnTo>
                  <a:pt x="13858" y="54794"/>
                </a:lnTo>
                <a:lnTo>
                  <a:pt x="12085" y="57485"/>
                </a:lnTo>
                <a:lnTo>
                  <a:pt x="10114" y="63014"/>
                </a:lnTo>
                <a:lnTo>
                  <a:pt x="6698" y="68646"/>
                </a:lnTo>
                <a:lnTo>
                  <a:pt x="4454" y="71482"/>
                </a:lnTo>
                <a:lnTo>
                  <a:pt x="2957" y="74325"/>
                </a:lnTo>
                <a:lnTo>
                  <a:pt x="1295" y="80023"/>
                </a:lnTo>
                <a:lnTo>
                  <a:pt x="556" y="85731"/>
                </a:lnTo>
                <a:lnTo>
                  <a:pt x="228" y="91443"/>
                </a:lnTo>
                <a:lnTo>
                  <a:pt x="82" y="97156"/>
                </a:lnTo>
                <a:lnTo>
                  <a:pt x="0" y="105728"/>
                </a:lnTo>
                <a:lnTo>
                  <a:pt x="941" y="109538"/>
                </a:lnTo>
                <a:lnTo>
                  <a:pt x="2520" y="113983"/>
                </a:lnTo>
                <a:lnTo>
                  <a:pt x="4527" y="118851"/>
                </a:lnTo>
                <a:lnTo>
                  <a:pt x="5863" y="123049"/>
                </a:lnTo>
                <a:lnTo>
                  <a:pt x="7349" y="130254"/>
                </a:lnTo>
                <a:lnTo>
                  <a:pt x="8010" y="136630"/>
                </a:lnTo>
                <a:lnTo>
                  <a:pt x="8185" y="139664"/>
                </a:lnTo>
                <a:lnTo>
                  <a:pt x="9255" y="143592"/>
                </a:lnTo>
                <a:lnTo>
                  <a:pt x="10921" y="148116"/>
                </a:lnTo>
                <a:lnTo>
                  <a:pt x="12984" y="153036"/>
                </a:lnTo>
                <a:lnTo>
                  <a:pt x="15312" y="157269"/>
                </a:lnTo>
                <a:lnTo>
                  <a:pt x="17816" y="161044"/>
                </a:lnTo>
                <a:lnTo>
                  <a:pt x="20439" y="164513"/>
                </a:lnTo>
                <a:lnTo>
                  <a:pt x="23139" y="168730"/>
                </a:lnTo>
                <a:lnTo>
                  <a:pt x="25892" y="173447"/>
                </a:lnTo>
                <a:lnTo>
                  <a:pt x="28680" y="178496"/>
                </a:lnTo>
                <a:lnTo>
                  <a:pt x="31491" y="182815"/>
                </a:lnTo>
                <a:lnTo>
                  <a:pt x="34317" y="186647"/>
                </a:lnTo>
                <a:lnTo>
                  <a:pt x="39997" y="193444"/>
                </a:lnTo>
                <a:lnTo>
                  <a:pt x="45697" y="199640"/>
                </a:lnTo>
                <a:lnTo>
                  <a:pt x="47598" y="202626"/>
                </a:lnTo>
                <a:lnTo>
                  <a:pt x="49710" y="208484"/>
                </a:lnTo>
                <a:lnTo>
                  <a:pt x="53189" y="214262"/>
                </a:lnTo>
                <a:lnTo>
                  <a:pt x="55450" y="217136"/>
                </a:lnTo>
                <a:lnTo>
                  <a:pt x="58863" y="220005"/>
                </a:lnTo>
                <a:lnTo>
                  <a:pt x="63043" y="222870"/>
                </a:lnTo>
                <a:lnTo>
                  <a:pt x="67734" y="225733"/>
                </a:lnTo>
                <a:lnTo>
                  <a:pt x="71815" y="227641"/>
                </a:lnTo>
                <a:lnTo>
                  <a:pt x="75487" y="228913"/>
                </a:lnTo>
                <a:lnTo>
                  <a:pt x="78888" y="229761"/>
                </a:lnTo>
                <a:lnTo>
                  <a:pt x="82108" y="230327"/>
                </a:lnTo>
                <a:lnTo>
                  <a:pt x="88226" y="230955"/>
                </a:lnTo>
                <a:lnTo>
                  <a:pt x="94119" y="231234"/>
                </a:lnTo>
                <a:lnTo>
                  <a:pt x="99914" y="231358"/>
                </a:lnTo>
                <a:lnTo>
                  <a:pt x="105664" y="231414"/>
                </a:lnTo>
                <a:lnTo>
                  <a:pt x="109484" y="230476"/>
                </a:lnTo>
                <a:lnTo>
                  <a:pt x="113935" y="228898"/>
                </a:lnTo>
                <a:lnTo>
                  <a:pt x="118808" y="226894"/>
                </a:lnTo>
                <a:lnTo>
                  <a:pt x="123008" y="223652"/>
                </a:lnTo>
                <a:lnTo>
                  <a:pt x="126761" y="219587"/>
                </a:lnTo>
                <a:lnTo>
                  <a:pt x="130216" y="214971"/>
                </a:lnTo>
                <a:lnTo>
                  <a:pt x="133471" y="210942"/>
                </a:lnTo>
                <a:lnTo>
                  <a:pt x="136594" y="207303"/>
                </a:lnTo>
                <a:lnTo>
                  <a:pt x="139629" y="203924"/>
                </a:lnTo>
                <a:lnTo>
                  <a:pt x="148080" y="195091"/>
                </a:lnTo>
                <a:lnTo>
                  <a:pt x="164478" y="178448"/>
                </a:lnTo>
                <a:lnTo>
                  <a:pt x="167743" y="174211"/>
                </a:lnTo>
                <a:lnTo>
                  <a:pt x="170872" y="169480"/>
                </a:lnTo>
                <a:lnTo>
                  <a:pt x="173910" y="164422"/>
                </a:lnTo>
                <a:lnTo>
                  <a:pt x="176888" y="159145"/>
                </a:lnTo>
                <a:lnTo>
                  <a:pt x="182738" y="148201"/>
                </a:lnTo>
                <a:lnTo>
                  <a:pt x="185631" y="143568"/>
                </a:lnTo>
                <a:lnTo>
                  <a:pt x="188512" y="139527"/>
                </a:lnTo>
                <a:lnTo>
                  <a:pt x="191386" y="135881"/>
                </a:lnTo>
                <a:lnTo>
                  <a:pt x="193301" y="131545"/>
                </a:lnTo>
                <a:lnTo>
                  <a:pt x="194578" y="126749"/>
                </a:lnTo>
                <a:lnTo>
                  <a:pt x="195430" y="121647"/>
                </a:lnTo>
                <a:lnTo>
                  <a:pt x="195998" y="116340"/>
                </a:lnTo>
                <a:lnTo>
                  <a:pt x="196376" y="110898"/>
                </a:lnTo>
                <a:lnTo>
                  <a:pt x="196628" y="105364"/>
                </a:lnTo>
                <a:lnTo>
                  <a:pt x="195844" y="100723"/>
                </a:lnTo>
                <a:lnTo>
                  <a:pt x="194368" y="96676"/>
                </a:lnTo>
                <a:lnTo>
                  <a:pt x="192432" y="93026"/>
                </a:lnTo>
                <a:lnTo>
                  <a:pt x="191141" y="88687"/>
                </a:lnTo>
                <a:lnTo>
                  <a:pt x="190281" y="83890"/>
                </a:lnTo>
                <a:lnTo>
                  <a:pt x="189707" y="78787"/>
                </a:lnTo>
                <a:lnTo>
                  <a:pt x="188373" y="74432"/>
                </a:lnTo>
                <a:lnTo>
                  <a:pt x="186530" y="70576"/>
                </a:lnTo>
                <a:lnTo>
                  <a:pt x="184349" y="67053"/>
                </a:lnTo>
                <a:lnTo>
                  <a:pt x="180991" y="62800"/>
                </a:lnTo>
                <a:lnTo>
                  <a:pt x="176846" y="58059"/>
                </a:lnTo>
                <a:lnTo>
                  <a:pt x="168114" y="48664"/>
                </a:lnTo>
                <a:lnTo>
                  <a:pt x="161058" y="41314"/>
                </a:lnTo>
                <a:lnTo>
                  <a:pt x="156890" y="38020"/>
                </a:lnTo>
                <a:lnTo>
                  <a:pt x="152207" y="34872"/>
                </a:lnTo>
                <a:lnTo>
                  <a:pt x="147180" y="31820"/>
                </a:lnTo>
                <a:lnTo>
                  <a:pt x="141923" y="28834"/>
                </a:lnTo>
                <a:lnTo>
                  <a:pt x="131003" y="22975"/>
                </a:lnTo>
                <a:lnTo>
                  <a:pt x="114145" y="14322"/>
                </a:lnTo>
                <a:lnTo>
                  <a:pt x="108469" y="12405"/>
                </a:lnTo>
                <a:lnTo>
                  <a:pt x="102782" y="11128"/>
                </a:lnTo>
                <a:lnTo>
                  <a:pt x="97084" y="10276"/>
                </a:lnTo>
                <a:lnTo>
                  <a:pt x="91381" y="9708"/>
                </a:lnTo>
                <a:lnTo>
                  <a:pt x="85674" y="9330"/>
                </a:lnTo>
                <a:lnTo>
                  <a:pt x="79964" y="9077"/>
                </a:lnTo>
                <a:lnTo>
                  <a:pt x="74253" y="7957"/>
                </a:lnTo>
                <a:lnTo>
                  <a:pt x="68540" y="6257"/>
                </a:lnTo>
                <a:lnTo>
                  <a:pt x="62827" y="4171"/>
                </a:lnTo>
                <a:lnTo>
                  <a:pt x="58065" y="2781"/>
                </a:lnTo>
                <a:lnTo>
                  <a:pt x="53939" y="1854"/>
                </a:lnTo>
                <a:lnTo>
                  <a:pt x="50235" y="1236"/>
                </a:lnTo>
                <a:lnTo>
                  <a:pt x="46813" y="824"/>
                </a:lnTo>
                <a:lnTo>
                  <a:pt x="43580" y="549"/>
                </a:lnTo>
                <a:lnTo>
                  <a:pt x="37447" y="244"/>
                </a:lnTo>
                <a:lnTo>
                  <a:pt x="31546" y="109"/>
                </a:lnTo>
                <a:lnTo>
                  <a:pt x="85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8"/>
          <p:cNvSpPr/>
          <p:nvPr/>
        </p:nvSpPr>
        <p:spPr>
          <a:xfrm>
            <a:off x="4923472" y="2520314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74447" y="8573"/>
                </a:lnTo>
                <a:lnTo>
                  <a:pt x="80111" y="7621"/>
                </a:lnTo>
                <a:lnTo>
                  <a:pt x="85792" y="6033"/>
                </a:lnTo>
                <a:lnTo>
                  <a:pt x="91485" y="4022"/>
                </a:lnTo>
                <a:lnTo>
                  <a:pt x="97185" y="2681"/>
                </a:lnTo>
                <a:lnTo>
                  <a:pt x="102890" y="1788"/>
                </a:lnTo>
                <a:lnTo>
                  <a:pt x="108598" y="1192"/>
                </a:lnTo>
                <a:lnTo>
                  <a:pt x="114309" y="795"/>
                </a:lnTo>
                <a:lnTo>
                  <a:pt x="120021" y="530"/>
                </a:lnTo>
                <a:lnTo>
                  <a:pt x="131448" y="23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9"/>
          <p:cNvSpPr/>
          <p:nvPr/>
        </p:nvSpPr>
        <p:spPr>
          <a:xfrm>
            <a:off x="5000625" y="258032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73233" y="8573"/>
                </a:lnTo>
                <a:lnTo>
                  <a:pt x="79302" y="7620"/>
                </a:lnTo>
                <a:lnTo>
                  <a:pt x="85253" y="6033"/>
                </a:lnTo>
                <a:lnTo>
                  <a:pt x="91125" y="4022"/>
                </a:lnTo>
                <a:lnTo>
                  <a:pt x="96945" y="2681"/>
                </a:lnTo>
                <a:lnTo>
                  <a:pt x="102730" y="1787"/>
                </a:lnTo>
                <a:lnTo>
                  <a:pt x="108492" y="1192"/>
                </a:lnTo>
                <a:lnTo>
                  <a:pt x="114237" y="795"/>
                </a:lnTo>
                <a:lnTo>
                  <a:pt x="119973" y="529"/>
                </a:lnTo>
                <a:lnTo>
                  <a:pt x="131426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0"/>
          <p:cNvSpPr/>
          <p:nvPr/>
        </p:nvSpPr>
        <p:spPr>
          <a:xfrm>
            <a:off x="5497860" y="2284232"/>
            <a:ext cx="360016" cy="176076"/>
          </a:xfrm>
          <a:custGeom>
            <a:avLst/>
            <a:gdLst/>
            <a:ahLst/>
            <a:cxnLst/>
            <a:rect l="0" t="0" r="0" b="0"/>
            <a:pathLst>
              <a:path w="360016" h="176076">
                <a:moveTo>
                  <a:pt x="8542" y="81778"/>
                </a:moveTo>
                <a:lnTo>
                  <a:pt x="323" y="73558"/>
                </a:lnTo>
                <a:lnTo>
                  <a:pt x="74" y="68759"/>
                </a:lnTo>
                <a:lnTo>
                  <a:pt x="0" y="65855"/>
                </a:lnTo>
                <a:lnTo>
                  <a:pt x="943" y="63543"/>
                </a:lnTo>
                <a:lnTo>
                  <a:pt x="2524" y="60096"/>
                </a:lnTo>
                <a:lnTo>
                  <a:pt x="4529" y="55893"/>
                </a:lnTo>
                <a:lnTo>
                  <a:pt x="6819" y="52139"/>
                </a:lnTo>
                <a:lnTo>
                  <a:pt x="9299" y="48683"/>
                </a:lnTo>
                <a:lnTo>
                  <a:pt x="11904" y="45427"/>
                </a:lnTo>
                <a:lnTo>
                  <a:pt x="13641" y="42304"/>
                </a:lnTo>
                <a:lnTo>
                  <a:pt x="14799" y="39269"/>
                </a:lnTo>
                <a:lnTo>
                  <a:pt x="15571" y="36294"/>
                </a:lnTo>
                <a:lnTo>
                  <a:pt x="17990" y="33358"/>
                </a:lnTo>
                <a:lnTo>
                  <a:pt x="21508" y="30448"/>
                </a:lnTo>
                <a:lnTo>
                  <a:pt x="25759" y="27555"/>
                </a:lnTo>
                <a:lnTo>
                  <a:pt x="35562" y="24341"/>
                </a:lnTo>
                <a:lnTo>
                  <a:pt x="46269" y="21960"/>
                </a:lnTo>
                <a:lnTo>
                  <a:pt x="57377" y="17727"/>
                </a:lnTo>
                <a:lnTo>
                  <a:pt x="63959" y="15265"/>
                </a:lnTo>
                <a:lnTo>
                  <a:pt x="78891" y="9989"/>
                </a:lnTo>
                <a:lnTo>
                  <a:pt x="85922" y="8201"/>
                </a:lnTo>
                <a:lnTo>
                  <a:pt x="92514" y="7009"/>
                </a:lnTo>
                <a:lnTo>
                  <a:pt x="98813" y="6214"/>
                </a:lnTo>
                <a:lnTo>
                  <a:pt x="104918" y="4732"/>
                </a:lnTo>
                <a:lnTo>
                  <a:pt x="110892" y="2791"/>
                </a:lnTo>
                <a:lnTo>
                  <a:pt x="116781" y="545"/>
                </a:lnTo>
                <a:lnTo>
                  <a:pt x="122611" y="0"/>
                </a:lnTo>
                <a:lnTo>
                  <a:pt x="128403" y="589"/>
                </a:lnTo>
                <a:lnTo>
                  <a:pt x="138966" y="2831"/>
                </a:lnTo>
                <a:lnTo>
                  <a:pt x="146836" y="3828"/>
                </a:lnTo>
                <a:lnTo>
                  <a:pt x="156621" y="4389"/>
                </a:lnTo>
                <a:lnTo>
                  <a:pt x="159649" y="5420"/>
                </a:lnTo>
                <a:lnTo>
                  <a:pt x="165553" y="9106"/>
                </a:lnTo>
                <a:lnTo>
                  <a:pt x="171352" y="13919"/>
                </a:lnTo>
                <a:lnTo>
                  <a:pt x="177105" y="19233"/>
                </a:lnTo>
                <a:lnTo>
                  <a:pt x="182836" y="24770"/>
                </a:lnTo>
                <a:lnTo>
                  <a:pt x="184745" y="27580"/>
                </a:lnTo>
                <a:lnTo>
                  <a:pt x="186019" y="30406"/>
                </a:lnTo>
                <a:lnTo>
                  <a:pt x="186867" y="33242"/>
                </a:lnTo>
                <a:lnTo>
                  <a:pt x="187433" y="36086"/>
                </a:lnTo>
                <a:lnTo>
                  <a:pt x="187810" y="38934"/>
                </a:lnTo>
                <a:lnTo>
                  <a:pt x="188062" y="41785"/>
                </a:lnTo>
                <a:lnTo>
                  <a:pt x="188229" y="45591"/>
                </a:lnTo>
                <a:lnTo>
                  <a:pt x="188416" y="54900"/>
                </a:lnTo>
                <a:lnTo>
                  <a:pt x="187513" y="59097"/>
                </a:lnTo>
                <a:lnTo>
                  <a:pt x="185958" y="62847"/>
                </a:lnTo>
                <a:lnTo>
                  <a:pt x="183969" y="66300"/>
                </a:lnTo>
                <a:lnTo>
                  <a:pt x="179220" y="75216"/>
                </a:lnTo>
                <a:lnTo>
                  <a:pt x="176620" y="80261"/>
                </a:lnTo>
                <a:lnTo>
                  <a:pt x="172981" y="85529"/>
                </a:lnTo>
                <a:lnTo>
                  <a:pt x="168651" y="90946"/>
                </a:lnTo>
                <a:lnTo>
                  <a:pt x="163859" y="96462"/>
                </a:lnTo>
                <a:lnTo>
                  <a:pt x="155994" y="105132"/>
                </a:lnTo>
                <a:lnTo>
                  <a:pt x="152564" y="108777"/>
                </a:lnTo>
                <a:lnTo>
                  <a:pt x="149324" y="113112"/>
                </a:lnTo>
                <a:lnTo>
                  <a:pt x="146212" y="117907"/>
                </a:lnTo>
                <a:lnTo>
                  <a:pt x="143184" y="123009"/>
                </a:lnTo>
                <a:lnTo>
                  <a:pt x="139261" y="127363"/>
                </a:lnTo>
                <a:lnTo>
                  <a:pt x="134740" y="131218"/>
                </a:lnTo>
                <a:lnTo>
                  <a:pt x="129822" y="134740"/>
                </a:lnTo>
                <a:lnTo>
                  <a:pt x="121817" y="138654"/>
                </a:lnTo>
                <a:lnTo>
                  <a:pt x="114132" y="141346"/>
                </a:lnTo>
                <a:lnTo>
                  <a:pt x="104366" y="145717"/>
                </a:lnTo>
                <a:lnTo>
                  <a:pt x="96215" y="150835"/>
                </a:lnTo>
                <a:lnTo>
                  <a:pt x="92708" y="153533"/>
                </a:lnTo>
                <a:lnTo>
                  <a:pt x="86272" y="156532"/>
                </a:lnTo>
                <a:lnTo>
                  <a:pt x="83222" y="157331"/>
                </a:lnTo>
                <a:lnTo>
                  <a:pt x="81188" y="158816"/>
                </a:lnTo>
                <a:lnTo>
                  <a:pt x="79833" y="160760"/>
                </a:lnTo>
                <a:lnTo>
                  <a:pt x="78929" y="163007"/>
                </a:lnTo>
                <a:lnTo>
                  <a:pt x="77374" y="164505"/>
                </a:lnTo>
                <a:lnTo>
                  <a:pt x="75385" y="165505"/>
                </a:lnTo>
                <a:lnTo>
                  <a:pt x="69900" y="167108"/>
                </a:lnTo>
                <a:lnTo>
                  <a:pt x="69450" y="168192"/>
                </a:lnTo>
                <a:lnTo>
                  <a:pt x="68816" y="173316"/>
                </a:lnTo>
                <a:lnTo>
                  <a:pt x="68560" y="175968"/>
                </a:lnTo>
                <a:lnTo>
                  <a:pt x="79133" y="176071"/>
                </a:lnTo>
                <a:lnTo>
                  <a:pt x="117664" y="176075"/>
                </a:lnTo>
                <a:lnTo>
                  <a:pt x="128796" y="173535"/>
                </a:lnTo>
                <a:lnTo>
                  <a:pt x="134431" y="171524"/>
                </a:lnTo>
                <a:lnTo>
                  <a:pt x="140093" y="170184"/>
                </a:lnTo>
                <a:lnTo>
                  <a:pt x="145773" y="169290"/>
                </a:lnTo>
                <a:lnTo>
                  <a:pt x="151464" y="168694"/>
                </a:lnTo>
                <a:lnTo>
                  <a:pt x="158116" y="167345"/>
                </a:lnTo>
                <a:lnTo>
                  <a:pt x="165408" y="165492"/>
                </a:lnTo>
                <a:lnTo>
                  <a:pt x="173127" y="163305"/>
                </a:lnTo>
                <a:lnTo>
                  <a:pt x="181130" y="161846"/>
                </a:lnTo>
                <a:lnTo>
                  <a:pt x="189323" y="160874"/>
                </a:lnTo>
                <a:lnTo>
                  <a:pt x="197643" y="160226"/>
                </a:lnTo>
                <a:lnTo>
                  <a:pt x="205094" y="159794"/>
                </a:lnTo>
                <a:lnTo>
                  <a:pt x="218454" y="159314"/>
                </a:lnTo>
                <a:lnTo>
                  <a:pt x="241235" y="159044"/>
                </a:lnTo>
                <a:lnTo>
                  <a:pt x="248443" y="158053"/>
                </a:lnTo>
                <a:lnTo>
                  <a:pt x="255153" y="156441"/>
                </a:lnTo>
                <a:lnTo>
                  <a:pt x="261532" y="154413"/>
                </a:lnTo>
                <a:lnTo>
                  <a:pt x="267690" y="153061"/>
                </a:lnTo>
                <a:lnTo>
                  <a:pt x="273700" y="152160"/>
                </a:lnTo>
                <a:lnTo>
                  <a:pt x="279611" y="151559"/>
                </a:lnTo>
                <a:lnTo>
                  <a:pt x="285457" y="151159"/>
                </a:lnTo>
                <a:lnTo>
                  <a:pt x="291260" y="150892"/>
                </a:lnTo>
                <a:lnTo>
                  <a:pt x="302787" y="150595"/>
                </a:lnTo>
                <a:lnTo>
                  <a:pt x="345578" y="150360"/>
                </a:lnTo>
                <a:lnTo>
                  <a:pt x="347532" y="151312"/>
                </a:lnTo>
                <a:lnTo>
                  <a:pt x="348836" y="152899"/>
                </a:lnTo>
                <a:lnTo>
                  <a:pt x="349704" y="154909"/>
                </a:lnTo>
                <a:lnTo>
                  <a:pt x="351236" y="156250"/>
                </a:lnTo>
                <a:lnTo>
                  <a:pt x="353210" y="157143"/>
                </a:lnTo>
                <a:lnTo>
                  <a:pt x="360015" y="1589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1"/>
          <p:cNvSpPr/>
          <p:nvPr/>
        </p:nvSpPr>
        <p:spPr>
          <a:xfrm>
            <a:off x="5480684" y="2523949"/>
            <a:ext cx="540069" cy="30657"/>
          </a:xfrm>
          <a:custGeom>
            <a:avLst/>
            <a:gdLst/>
            <a:ahLst/>
            <a:cxnLst/>
            <a:rect l="0" t="0" r="0" b="0"/>
            <a:pathLst>
              <a:path w="540069" h="30657">
                <a:moveTo>
                  <a:pt x="0" y="30656"/>
                </a:moveTo>
                <a:lnTo>
                  <a:pt x="0" y="26105"/>
                </a:lnTo>
                <a:lnTo>
                  <a:pt x="953" y="24764"/>
                </a:lnTo>
                <a:lnTo>
                  <a:pt x="2541" y="23870"/>
                </a:lnTo>
                <a:lnTo>
                  <a:pt x="7382" y="22436"/>
                </a:lnTo>
                <a:lnTo>
                  <a:pt x="21073" y="22153"/>
                </a:lnTo>
                <a:lnTo>
                  <a:pt x="120529" y="22083"/>
                </a:lnTo>
                <a:lnTo>
                  <a:pt x="128930" y="21131"/>
                </a:lnTo>
                <a:lnTo>
                  <a:pt x="137388" y="19543"/>
                </a:lnTo>
                <a:lnTo>
                  <a:pt x="145885" y="17532"/>
                </a:lnTo>
                <a:lnTo>
                  <a:pt x="155359" y="16192"/>
                </a:lnTo>
                <a:lnTo>
                  <a:pt x="165486" y="15298"/>
                </a:lnTo>
                <a:lnTo>
                  <a:pt x="176047" y="14702"/>
                </a:lnTo>
                <a:lnTo>
                  <a:pt x="197941" y="14040"/>
                </a:lnTo>
                <a:lnTo>
                  <a:pt x="209113" y="13864"/>
                </a:lnTo>
                <a:lnTo>
                  <a:pt x="219419" y="12794"/>
                </a:lnTo>
                <a:lnTo>
                  <a:pt x="229147" y="11128"/>
                </a:lnTo>
                <a:lnTo>
                  <a:pt x="238490" y="9064"/>
                </a:lnTo>
                <a:lnTo>
                  <a:pt x="249481" y="7689"/>
                </a:lnTo>
                <a:lnTo>
                  <a:pt x="261571" y="6772"/>
                </a:lnTo>
                <a:lnTo>
                  <a:pt x="274393" y="6161"/>
                </a:lnTo>
                <a:lnTo>
                  <a:pt x="298801" y="5481"/>
                </a:lnTo>
                <a:lnTo>
                  <a:pt x="376808" y="4959"/>
                </a:lnTo>
                <a:lnTo>
                  <a:pt x="420003" y="4941"/>
                </a:lnTo>
                <a:lnTo>
                  <a:pt x="428592" y="3987"/>
                </a:lnTo>
                <a:lnTo>
                  <a:pt x="437176" y="2399"/>
                </a:lnTo>
                <a:lnTo>
                  <a:pt x="445756" y="388"/>
                </a:lnTo>
                <a:lnTo>
                  <a:pt x="453381" y="0"/>
                </a:lnTo>
                <a:lnTo>
                  <a:pt x="460369" y="693"/>
                </a:lnTo>
                <a:lnTo>
                  <a:pt x="466933" y="2108"/>
                </a:lnTo>
                <a:lnTo>
                  <a:pt x="473214" y="3051"/>
                </a:lnTo>
                <a:lnTo>
                  <a:pt x="479306" y="3681"/>
                </a:lnTo>
                <a:lnTo>
                  <a:pt x="494442" y="4566"/>
                </a:lnTo>
                <a:lnTo>
                  <a:pt x="511129" y="4889"/>
                </a:lnTo>
                <a:lnTo>
                  <a:pt x="540068" y="49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2"/>
          <p:cNvSpPr/>
          <p:nvPr/>
        </p:nvSpPr>
        <p:spPr>
          <a:xfrm>
            <a:off x="5746432" y="2614612"/>
            <a:ext cx="77153" cy="205741"/>
          </a:xfrm>
          <a:custGeom>
            <a:avLst/>
            <a:gdLst/>
            <a:ahLst/>
            <a:cxnLst/>
            <a:rect l="0" t="0" r="0" b="0"/>
            <a:pathLst>
              <a:path w="77153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9683"/>
                </a:lnTo>
                <a:lnTo>
                  <a:pt x="21333" y="34082"/>
                </a:lnTo>
                <a:lnTo>
                  <a:pt x="22795" y="38914"/>
                </a:lnTo>
                <a:lnTo>
                  <a:pt x="23769" y="44040"/>
                </a:lnTo>
                <a:lnTo>
                  <a:pt x="24419" y="49362"/>
                </a:lnTo>
                <a:lnTo>
                  <a:pt x="25804" y="53863"/>
                </a:lnTo>
                <a:lnTo>
                  <a:pt x="27680" y="57817"/>
                </a:lnTo>
                <a:lnTo>
                  <a:pt x="29884" y="61404"/>
                </a:lnTo>
                <a:lnTo>
                  <a:pt x="32305" y="65701"/>
                </a:lnTo>
                <a:lnTo>
                  <a:pt x="37535" y="75556"/>
                </a:lnTo>
                <a:lnTo>
                  <a:pt x="39311" y="80850"/>
                </a:lnTo>
                <a:lnTo>
                  <a:pt x="40495" y="86285"/>
                </a:lnTo>
                <a:lnTo>
                  <a:pt x="41284" y="91814"/>
                </a:lnTo>
                <a:lnTo>
                  <a:pt x="41810" y="97404"/>
                </a:lnTo>
                <a:lnTo>
                  <a:pt x="42161" y="103036"/>
                </a:lnTo>
                <a:lnTo>
                  <a:pt x="42395" y="108696"/>
                </a:lnTo>
                <a:lnTo>
                  <a:pt x="43504" y="114374"/>
                </a:lnTo>
                <a:lnTo>
                  <a:pt x="45195" y="120064"/>
                </a:lnTo>
                <a:lnTo>
                  <a:pt x="47275" y="125763"/>
                </a:lnTo>
                <a:lnTo>
                  <a:pt x="49614" y="130515"/>
                </a:lnTo>
                <a:lnTo>
                  <a:pt x="52126" y="134635"/>
                </a:lnTo>
                <a:lnTo>
                  <a:pt x="54753" y="138334"/>
                </a:lnTo>
                <a:lnTo>
                  <a:pt x="56504" y="142705"/>
                </a:lnTo>
                <a:lnTo>
                  <a:pt x="57673" y="147524"/>
                </a:lnTo>
                <a:lnTo>
                  <a:pt x="58451" y="152642"/>
                </a:lnTo>
                <a:lnTo>
                  <a:pt x="58969" y="157007"/>
                </a:lnTo>
                <a:lnTo>
                  <a:pt x="59316" y="160868"/>
                </a:lnTo>
                <a:lnTo>
                  <a:pt x="59546" y="164396"/>
                </a:lnTo>
                <a:lnTo>
                  <a:pt x="60653" y="167700"/>
                </a:lnTo>
                <a:lnTo>
                  <a:pt x="62343" y="170855"/>
                </a:lnTo>
                <a:lnTo>
                  <a:pt x="64422" y="173911"/>
                </a:lnTo>
                <a:lnTo>
                  <a:pt x="66732" y="179846"/>
                </a:lnTo>
                <a:lnTo>
                  <a:pt x="67758" y="185659"/>
                </a:lnTo>
                <a:lnTo>
                  <a:pt x="68215" y="191418"/>
                </a:lnTo>
                <a:lnTo>
                  <a:pt x="69290" y="193334"/>
                </a:lnTo>
                <a:lnTo>
                  <a:pt x="70958" y="194612"/>
                </a:lnTo>
                <a:lnTo>
                  <a:pt x="76790" y="197018"/>
                </a:lnTo>
                <a:lnTo>
                  <a:pt x="76992" y="199641"/>
                </a:lnTo>
                <a:lnTo>
                  <a:pt x="77152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3"/>
          <p:cNvSpPr/>
          <p:nvPr/>
        </p:nvSpPr>
        <p:spPr>
          <a:xfrm>
            <a:off x="6277927" y="2460307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11932" y="17145"/>
                </a:lnTo>
                <a:lnTo>
                  <a:pt x="14622" y="16193"/>
                </a:lnTo>
                <a:lnTo>
                  <a:pt x="17368" y="14605"/>
                </a:lnTo>
                <a:lnTo>
                  <a:pt x="20152" y="12594"/>
                </a:lnTo>
                <a:lnTo>
                  <a:pt x="23912" y="11253"/>
                </a:lnTo>
                <a:lnTo>
                  <a:pt x="28324" y="10360"/>
                </a:lnTo>
                <a:lnTo>
                  <a:pt x="33170" y="9764"/>
                </a:lnTo>
                <a:lnTo>
                  <a:pt x="39259" y="9367"/>
                </a:lnTo>
                <a:lnTo>
                  <a:pt x="46175" y="9102"/>
                </a:lnTo>
                <a:lnTo>
                  <a:pt x="67021" y="8730"/>
                </a:lnTo>
                <a:lnTo>
                  <a:pt x="115875" y="8582"/>
                </a:lnTo>
                <a:lnTo>
                  <a:pt x="122018" y="7626"/>
                </a:lnTo>
                <a:lnTo>
                  <a:pt x="128018" y="6037"/>
                </a:lnTo>
                <a:lnTo>
                  <a:pt x="133922" y="4024"/>
                </a:lnTo>
                <a:lnTo>
                  <a:pt x="140717" y="2683"/>
                </a:lnTo>
                <a:lnTo>
                  <a:pt x="148104" y="1789"/>
                </a:lnTo>
                <a:lnTo>
                  <a:pt x="162026" y="795"/>
                </a:lnTo>
                <a:lnTo>
                  <a:pt x="171389" y="354"/>
                </a:lnTo>
                <a:lnTo>
                  <a:pt x="181266" y="15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4"/>
          <p:cNvSpPr/>
          <p:nvPr/>
        </p:nvSpPr>
        <p:spPr>
          <a:xfrm>
            <a:off x="6286500" y="253746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4550" y="34290"/>
                </a:lnTo>
                <a:lnTo>
                  <a:pt x="6843" y="33337"/>
                </a:lnTo>
                <a:lnTo>
                  <a:pt x="9325" y="31750"/>
                </a:lnTo>
                <a:lnTo>
                  <a:pt x="11931" y="29739"/>
                </a:lnTo>
                <a:lnTo>
                  <a:pt x="14621" y="28398"/>
                </a:lnTo>
                <a:lnTo>
                  <a:pt x="17367" y="27504"/>
                </a:lnTo>
                <a:lnTo>
                  <a:pt x="22959" y="26511"/>
                </a:lnTo>
                <a:lnTo>
                  <a:pt x="28619" y="26070"/>
                </a:lnTo>
                <a:lnTo>
                  <a:pt x="39389" y="25874"/>
                </a:lnTo>
                <a:lnTo>
                  <a:pt x="69587" y="25748"/>
                </a:lnTo>
                <a:lnTo>
                  <a:pt x="77824" y="24785"/>
                </a:lnTo>
                <a:lnTo>
                  <a:pt x="86173" y="23191"/>
                </a:lnTo>
                <a:lnTo>
                  <a:pt x="94596" y="21175"/>
                </a:lnTo>
                <a:lnTo>
                  <a:pt x="102116" y="19832"/>
                </a:lnTo>
                <a:lnTo>
                  <a:pt x="109035" y="18936"/>
                </a:lnTo>
                <a:lnTo>
                  <a:pt x="115553" y="18339"/>
                </a:lnTo>
                <a:lnTo>
                  <a:pt x="122755" y="16988"/>
                </a:lnTo>
                <a:lnTo>
                  <a:pt x="130414" y="15135"/>
                </a:lnTo>
                <a:lnTo>
                  <a:pt x="138377" y="12948"/>
                </a:lnTo>
                <a:lnTo>
                  <a:pt x="146544" y="11489"/>
                </a:lnTo>
                <a:lnTo>
                  <a:pt x="154846" y="10517"/>
                </a:lnTo>
                <a:lnTo>
                  <a:pt x="163238" y="9869"/>
                </a:lnTo>
                <a:lnTo>
                  <a:pt x="170738" y="9436"/>
                </a:lnTo>
                <a:lnTo>
                  <a:pt x="184151" y="8956"/>
                </a:lnTo>
                <a:lnTo>
                  <a:pt x="190394" y="7876"/>
                </a:lnTo>
                <a:lnTo>
                  <a:pt x="196462" y="6203"/>
                </a:lnTo>
                <a:lnTo>
                  <a:pt x="202412" y="4135"/>
                </a:lnTo>
                <a:lnTo>
                  <a:pt x="207331" y="2757"/>
                </a:lnTo>
                <a:lnTo>
                  <a:pt x="211563" y="1838"/>
                </a:lnTo>
                <a:lnTo>
                  <a:pt x="218806" y="817"/>
                </a:lnTo>
                <a:lnTo>
                  <a:pt x="225199" y="363"/>
                </a:lnTo>
                <a:lnTo>
                  <a:pt x="231216" y="16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5"/>
          <p:cNvSpPr/>
          <p:nvPr/>
        </p:nvSpPr>
        <p:spPr>
          <a:xfrm>
            <a:off x="6663690" y="2357471"/>
            <a:ext cx="325755" cy="273924"/>
          </a:xfrm>
          <a:custGeom>
            <a:avLst/>
            <a:gdLst/>
            <a:ahLst/>
            <a:cxnLst/>
            <a:rect l="0" t="0" r="0" b="0"/>
            <a:pathLst>
              <a:path w="325755" h="273924">
                <a:moveTo>
                  <a:pt x="0" y="25684"/>
                </a:moveTo>
                <a:lnTo>
                  <a:pt x="4551" y="25684"/>
                </a:lnTo>
                <a:lnTo>
                  <a:pt x="11865" y="23143"/>
                </a:lnTo>
                <a:lnTo>
                  <a:pt x="22980" y="18303"/>
                </a:lnTo>
                <a:lnTo>
                  <a:pt x="34008" y="12913"/>
                </a:lnTo>
                <a:lnTo>
                  <a:pt x="44007" y="10483"/>
                </a:lnTo>
                <a:lnTo>
                  <a:pt x="49341" y="9835"/>
                </a:lnTo>
                <a:lnTo>
                  <a:pt x="54801" y="8450"/>
                </a:lnTo>
                <a:lnTo>
                  <a:pt x="60346" y="6575"/>
                </a:lnTo>
                <a:lnTo>
                  <a:pt x="65948" y="4372"/>
                </a:lnTo>
                <a:lnTo>
                  <a:pt x="71588" y="2903"/>
                </a:lnTo>
                <a:lnTo>
                  <a:pt x="77252" y="1924"/>
                </a:lnTo>
                <a:lnTo>
                  <a:pt x="82934" y="1272"/>
                </a:lnTo>
                <a:lnTo>
                  <a:pt x="88627" y="836"/>
                </a:lnTo>
                <a:lnTo>
                  <a:pt x="94326" y="546"/>
                </a:lnTo>
                <a:lnTo>
                  <a:pt x="105740" y="224"/>
                </a:lnTo>
                <a:lnTo>
                  <a:pt x="129753" y="0"/>
                </a:lnTo>
                <a:lnTo>
                  <a:pt x="133174" y="941"/>
                </a:lnTo>
                <a:lnTo>
                  <a:pt x="139516" y="4527"/>
                </a:lnTo>
                <a:lnTo>
                  <a:pt x="148441" y="11901"/>
                </a:lnTo>
                <a:lnTo>
                  <a:pt x="157118" y="20118"/>
                </a:lnTo>
                <a:lnTo>
                  <a:pt x="165722" y="28585"/>
                </a:lnTo>
                <a:lnTo>
                  <a:pt x="167631" y="31428"/>
                </a:lnTo>
                <a:lnTo>
                  <a:pt x="169752" y="37127"/>
                </a:lnTo>
                <a:lnTo>
                  <a:pt x="170695" y="45374"/>
                </a:lnTo>
                <a:lnTo>
                  <a:pt x="170947" y="50241"/>
                </a:lnTo>
                <a:lnTo>
                  <a:pt x="171226" y="60728"/>
                </a:lnTo>
                <a:lnTo>
                  <a:pt x="171301" y="66192"/>
                </a:lnTo>
                <a:lnTo>
                  <a:pt x="169446" y="71739"/>
                </a:lnTo>
                <a:lnTo>
                  <a:pt x="166303" y="77342"/>
                </a:lnTo>
                <a:lnTo>
                  <a:pt x="162304" y="82983"/>
                </a:lnTo>
                <a:lnTo>
                  <a:pt x="158685" y="88648"/>
                </a:lnTo>
                <a:lnTo>
                  <a:pt x="155320" y="94330"/>
                </a:lnTo>
                <a:lnTo>
                  <a:pt x="152124" y="100023"/>
                </a:lnTo>
                <a:lnTo>
                  <a:pt x="146033" y="111428"/>
                </a:lnTo>
                <a:lnTo>
                  <a:pt x="134362" y="134272"/>
                </a:lnTo>
                <a:lnTo>
                  <a:pt x="130532" y="139986"/>
                </a:lnTo>
                <a:lnTo>
                  <a:pt x="126073" y="145700"/>
                </a:lnTo>
                <a:lnTo>
                  <a:pt x="121196" y="151415"/>
                </a:lnTo>
                <a:lnTo>
                  <a:pt x="116040" y="157129"/>
                </a:lnTo>
                <a:lnTo>
                  <a:pt x="105230" y="168559"/>
                </a:lnTo>
                <a:lnTo>
                  <a:pt x="100634" y="174274"/>
                </a:lnTo>
                <a:lnTo>
                  <a:pt x="96616" y="179989"/>
                </a:lnTo>
                <a:lnTo>
                  <a:pt x="92985" y="185704"/>
                </a:lnTo>
                <a:lnTo>
                  <a:pt x="89613" y="191419"/>
                </a:lnTo>
                <a:lnTo>
                  <a:pt x="86412" y="197134"/>
                </a:lnTo>
                <a:lnTo>
                  <a:pt x="83326" y="202848"/>
                </a:lnTo>
                <a:lnTo>
                  <a:pt x="80315" y="207611"/>
                </a:lnTo>
                <a:lnTo>
                  <a:pt x="74430" y="215443"/>
                </a:lnTo>
                <a:lnTo>
                  <a:pt x="68640" y="222098"/>
                </a:lnTo>
                <a:lnTo>
                  <a:pt x="65762" y="225207"/>
                </a:lnTo>
                <a:lnTo>
                  <a:pt x="63844" y="228232"/>
                </a:lnTo>
                <a:lnTo>
                  <a:pt x="61712" y="234132"/>
                </a:lnTo>
                <a:lnTo>
                  <a:pt x="58225" y="239930"/>
                </a:lnTo>
                <a:lnTo>
                  <a:pt x="55961" y="242810"/>
                </a:lnTo>
                <a:lnTo>
                  <a:pt x="53446" y="248549"/>
                </a:lnTo>
                <a:lnTo>
                  <a:pt x="51700" y="256962"/>
                </a:lnTo>
                <a:lnTo>
                  <a:pt x="51552" y="261189"/>
                </a:lnTo>
                <a:lnTo>
                  <a:pt x="52465" y="262697"/>
                </a:lnTo>
                <a:lnTo>
                  <a:pt x="54027" y="263703"/>
                </a:lnTo>
                <a:lnTo>
                  <a:pt x="61125" y="266401"/>
                </a:lnTo>
                <a:lnTo>
                  <a:pt x="68759" y="270147"/>
                </a:lnTo>
                <a:lnTo>
                  <a:pt x="75962" y="272446"/>
                </a:lnTo>
                <a:lnTo>
                  <a:pt x="83291" y="273468"/>
                </a:lnTo>
                <a:lnTo>
                  <a:pt x="92898" y="273923"/>
                </a:lnTo>
                <a:lnTo>
                  <a:pt x="99080" y="273091"/>
                </a:lnTo>
                <a:lnTo>
                  <a:pt x="106058" y="271585"/>
                </a:lnTo>
                <a:lnTo>
                  <a:pt x="113567" y="269627"/>
                </a:lnTo>
                <a:lnTo>
                  <a:pt x="120479" y="268323"/>
                </a:lnTo>
                <a:lnTo>
                  <a:pt x="126992" y="267453"/>
                </a:lnTo>
                <a:lnTo>
                  <a:pt x="133239" y="266873"/>
                </a:lnTo>
                <a:lnTo>
                  <a:pt x="141213" y="266487"/>
                </a:lnTo>
                <a:lnTo>
                  <a:pt x="160234" y="266057"/>
                </a:lnTo>
                <a:lnTo>
                  <a:pt x="183261" y="265815"/>
                </a:lnTo>
                <a:lnTo>
                  <a:pt x="190754" y="264829"/>
                </a:lnTo>
                <a:lnTo>
                  <a:pt x="198606" y="263219"/>
                </a:lnTo>
                <a:lnTo>
                  <a:pt x="206699" y="261193"/>
                </a:lnTo>
                <a:lnTo>
                  <a:pt x="214952" y="259842"/>
                </a:lnTo>
                <a:lnTo>
                  <a:pt x="223311" y="258942"/>
                </a:lnTo>
                <a:lnTo>
                  <a:pt x="231741" y="258342"/>
                </a:lnTo>
                <a:lnTo>
                  <a:pt x="239266" y="257941"/>
                </a:lnTo>
                <a:lnTo>
                  <a:pt x="252707" y="257497"/>
                </a:lnTo>
                <a:lnTo>
                  <a:pt x="295847" y="257172"/>
                </a:lnTo>
                <a:lnTo>
                  <a:pt x="309379" y="257150"/>
                </a:lnTo>
                <a:lnTo>
                  <a:pt x="312932" y="258100"/>
                </a:lnTo>
                <a:lnTo>
                  <a:pt x="322940" y="263928"/>
                </a:lnTo>
                <a:lnTo>
                  <a:pt x="325754" y="2657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6"/>
          <p:cNvSpPr/>
          <p:nvPr/>
        </p:nvSpPr>
        <p:spPr>
          <a:xfrm>
            <a:off x="2626045" y="3351847"/>
            <a:ext cx="282501" cy="497054"/>
          </a:xfrm>
          <a:custGeom>
            <a:avLst/>
            <a:gdLst/>
            <a:ahLst/>
            <a:cxnLst/>
            <a:rect l="0" t="0" r="0" b="0"/>
            <a:pathLst>
              <a:path w="282501" h="497054">
                <a:moveTo>
                  <a:pt x="42859" y="0"/>
                </a:moveTo>
                <a:lnTo>
                  <a:pt x="42859" y="4551"/>
                </a:lnTo>
                <a:lnTo>
                  <a:pt x="41907" y="6844"/>
                </a:lnTo>
                <a:lnTo>
                  <a:pt x="36968" y="14622"/>
                </a:lnTo>
                <a:lnTo>
                  <a:pt x="35479" y="20151"/>
                </a:lnTo>
                <a:lnTo>
                  <a:pt x="34444" y="34310"/>
                </a:lnTo>
                <a:lnTo>
                  <a:pt x="34334" y="45408"/>
                </a:lnTo>
                <a:lnTo>
                  <a:pt x="34296" y="61674"/>
                </a:lnTo>
                <a:lnTo>
                  <a:pt x="30483" y="65881"/>
                </a:lnTo>
                <a:lnTo>
                  <a:pt x="24131" y="70591"/>
                </a:lnTo>
                <a:lnTo>
                  <a:pt x="16086" y="75636"/>
                </a:lnTo>
                <a:lnTo>
                  <a:pt x="10723" y="80904"/>
                </a:lnTo>
                <a:lnTo>
                  <a:pt x="7148" y="86321"/>
                </a:lnTo>
                <a:lnTo>
                  <a:pt x="3175" y="97420"/>
                </a:lnTo>
                <a:lnTo>
                  <a:pt x="1410" y="108703"/>
                </a:lnTo>
                <a:lnTo>
                  <a:pt x="625" y="122607"/>
                </a:lnTo>
                <a:lnTo>
                  <a:pt x="183" y="143961"/>
                </a:lnTo>
                <a:lnTo>
                  <a:pt x="0" y="202852"/>
                </a:lnTo>
                <a:lnTo>
                  <a:pt x="2538" y="214299"/>
                </a:lnTo>
                <a:lnTo>
                  <a:pt x="5889" y="225736"/>
                </a:lnTo>
                <a:lnTo>
                  <a:pt x="7378" y="237170"/>
                </a:lnTo>
                <a:lnTo>
                  <a:pt x="10580" y="246062"/>
                </a:lnTo>
                <a:lnTo>
                  <a:pt x="14226" y="253188"/>
                </a:lnTo>
                <a:lnTo>
                  <a:pt x="17230" y="262556"/>
                </a:lnTo>
                <a:lnTo>
                  <a:pt x="21309" y="268456"/>
                </a:lnTo>
                <a:lnTo>
                  <a:pt x="24682" y="270411"/>
                </a:lnTo>
                <a:lnTo>
                  <a:pt x="28836" y="271714"/>
                </a:lnTo>
                <a:lnTo>
                  <a:pt x="33511" y="272583"/>
                </a:lnTo>
                <a:lnTo>
                  <a:pt x="41245" y="276088"/>
                </a:lnTo>
                <a:lnTo>
                  <a:pt x="44640" y="278356"/>
                </a:lnTo>
                <a:lnTo>
                  <a:pt x="50954" y="280876"/>
                </a:lnTo>
                <a:lnTo>
                  <a:pt x="53970" y="281549"/>
                </a:lnTo>
                <a:lnTo>
                  <a:pt x="57887" y="281044"/>
                </a:lnTo>
                <a:lnTo>
                  <a:pt x="62403" y="279755"/>
                </a:lnTo>
                <a:lnTo>
                  <a:pt x="67318" y="277944"/>
                </a:lnTo>
                <a:lnTo>
                  <a:pt x="72500" y="276736"/>
                </a:lnTo>
                <a:lnTo>
                  <a:pt x="77860" y="275931"/>
                </a:lnTo>
                <a:lnTo>
                  <a:pt x="83338" y="275394"/>
                </a:lnTo>
                <a:lnTo>
                  <a:pt x="88895" y="274083"/>
                </a:lnTo>
                <a:lnTo>
                  <a:pt x="94505" y="272257"/>
                </a:lnTo>
                <a:lnTo>
                  <a:pt x="100150" y="270088"/>
                </a:lnTo>
                <a:lnTo>
                  <a:pt x="105818" y="267688"/>
                </a:lnTo>
                <a:lnTo>
                  <a:pt x="117196" y="262483"/>
                </a:lnTo>
                <a:lnTo>
                  <a:pt x="134312" y="254197"/>
                </a:lnTo>
                <a:lnTo>
                  <a:pt x="140023" y="250427"/>
                </a:lnTo>
                <a:lnTo>
                  <a:pt x="145735" y="246009"/>
                </a:lnTo>
                <a:lnTo>
                  <a:pt x="151448" y="241159"/>
                </a:lnTo>
                <a:lnTo>
                  <a:pt x="156209" y="236020"/>
                </a:lnTo>
                <a:lnTo>
                  <a:pt x="164040" y="225230"/>
                </a:lnTo>
                <a:lnTo>
                  <a:pt x="170695" y="214085"/>
                </a:lnTo>
                <a:lnTo>
                  <a:pt x="176828" y="202782"/>
                </a:lnTo>
                <a:lnTo>
                  <a:pt x="188526" y="180003"/>
                </a:lnTo>
                <a:lnTo>
                  <a:pt x="200009" y="157159"/>
                </a:lnTo>
                <a:lnTo>
                  <a:pt x="203191" y="145731"/>
                </a:lnTo>
                <a:lnTo>
                  <a:pt x="205558" y="134302"/>
                </a:lnTo>
                <a:lnTo>
                  <a:pt x="209785" y="122873"/>
                </a:lnTo>
                <a:lnTo>
                  <a:pt x="212299" y="111443"/>
                </a:lnTo>
                <a:lnTo>
                  <a:pt x="213416" y="100012"/>
                </a:lnTo>
                <a:lnTo>
                  <a:pt x="213912" y="88583"/>
                </a:lnTo>
                <a:lnTo>
                  <a:pt x="217855" y="82868"/>
                </a:lnTo>
                <a:lnTo>
                  <a:pt x="224293" y="77153"/>
                </a:lnTo>
                <a:lnTo>
                  <a:pt x="232395" y="71438"/>
                </a:lnTo>
                <a:lnTo>
                  <a:pt x="237797" y="66675"/>
                </a:lnTo>
                <a:lnTo>
                  <a:pt x="243798" y="58844"/>
                </a:lnTo>
                <a:lnTo>
                  <a:pt x="244446" y="55422"/>
                </a:lnTo>
                <a:lnTo>
                  <a:pt x="243925" y="52188"/>
                </a:lnTo>
                <a:lnTo>
                  <a:pt x="242626" y="49079"/>
                </a:lnTo>
                <a:lnTo>
                  <a:pt x="240797" y="35603"/>
                </a:lnTo>
                <a:lnTo>
                  <a:pt x="240094" y="22035"/>
                </a:lnTo>
                <a:lnTo>
                  <a:pt x="239119" y="20405"/>
                </a:lnTo>
                <a:lnTo>
                  <a:pt x="237517" y="19318"/>
                </a:lnTo>
                <a:lnTo>
                  <a:pt x="231810" y="17272"/>
                </a:lnTo>
                <a:lnTo>
                  <a:pt x="236110" y="21734"/>
                </a:lnTo>
                <a:lnTo>
                  <a:pt x="238369" y="23062"/>
                </a:lnTo>
                <a:lnTo>
                  <a:pt x="243417" y="24537"/>
                </a:lnTo>
                <a:lnTo>
                  <a:pt x="245145" y="25883"/>
                </a:lnTo>
                <a:lnTo>
                  <a:pt x="246296" y="27733"/>
                </a:lnTo>
                <a:lnTo>
                  <a:pt x="247064" y="29919"/>
                </a:lnTo>
                <a:lnTo>
                  <a:pt x="250457" y="34887"/>
                </a:lnTo>
                <a:lnTo>
                  <a:pt x="252695" y="37546"/>
                </a:lnTo>
                <a:lnTo>
                  <a:pt x="254187" y="40271"/>
                </a:lnTo>
                <a:lnTo>
                  <a:pt x="259123" y="54028"/>
                </a:lnTo>
                <a:lnTo>
                  <a:pt x="261330" y="58878"/>
                </a:lnTo>
                <a:lnTo>
                  <a:pt x="259944" y="64017"/>
                </a:lnTo>
                <a:lnTo>
                  <a:pt x="256162" y="69348"/>
                </a:lnTo>
                <a:lnTo>
                  <a:pt x="250784" y="74807"/>
                </a:lnTo>
                <a:lnTo>
                  <a:pt x="248151" y="80352"/>
                </a:lnTo>
                <a:lnTo>
                  <a:pt x="247348" y="85953"/>
                </a:lnTo>
                <a:lnTo>
                  <a:pt x="248043" y="97256"/>
                </a:lnTo>
                <a:lnTo>
                  <a:pt x="248352" y="108630"/>
                </a:lnTo>
                <a:lnTo>
                  <a:pt x="253570" y="122575"/>
                </a:lnTo>
                <a:lnTo>
                  <a:pt x="257628" y="130294"/>
                </a:lnTo>
                <a:lnTo>
                  <a:pt x="260334" y="138298"/>
                </a:lnTo>
                <a:lnTo>
                  <a:pt x="262137" y="146491"/>
                </a:lnTo>
                <a:lnTo>
                  <a:pt x="263340" y="154811"/>
                </a:lnTo>
                <a:lnTo>
                  <a:pt x="265094" y="163215"/>
                </a:lnTo>
                <a:lnTo>
                  <a:pt x="267216" y="171675"/>
                </a:lnTo>
                <a:lnTo>
                  <a:pt x="269583" y="180173"/>
                </a:lnTo>
                <a:lnTo>
                  <a:pt x="272213" y="194694"/>
                </a:lnTo>
                <a:lnTo>
                  <a:pt x="274334" y="208451"/>
                </a:lnTo>
                <a:lnTo>
                  <a:pt x="276234" y="216120"/>
                </a:lnTo>
                <a:lnTo>
                  <a:pt x="278452" y="224090"/>
                </a:lnTo>
                <a:lnTo>
                  <a:pt x="279931" y="232261"/>
                </a:lnTo>
                <a:lnTo>
                  <a:pt x="280917" y="240565"/>
                </a:lnTo>
                <a:lnTo>
                  <a:pt x="281575" y="248960"/>
                </a:lnTo>
                <a:lnTo>
                  <a:pt x="282013" y="257413"/>
                </a:lnTo>
                <a:lnTo>
                  <a:pt x="282500" y="274426"/>
                </a:lnTo>
                <a:lnTo>
                  <a:pt x="281677" y="282963"/>
                </a:lnTo>
                <a:lnTo>
                  <a:pt x="280177" y="291512"/>
                </a:lnTo>
                <a:lnTo>
                  <a:pt x="278223" y="300069"/>
                </a:lnTo>
                <a:lnTo>
                  <a:pt x="276921" y="308631"/>
                </a:lnTo>
                <a:lnTo>
                  <a:pt x="276053" y="317196"/>
                </a:lnTo>
                <a:lnTo>
                  <a:pt x="275474" y="325764"/>
                </a:lnTo>
                <a:lnTo>
                  <a:pt x="274136" y="335286"/>
                </a:lnTo>
                <a:lnTo>
                  <a:pt x="272292" y="345444"/>
                </a:lnTo>
                <a:lnTo>
                  <a:pt x="270109" y="356026"/>
                </a:lnTo>
                <a:lnTo>
                  <a:pt x="267702" y="365938"/>
                </a:lnTo>
                <a:lnTo>
                  <a:pt x="265144" y="375404"/>
                </a:lnTo>
                <a:lnTo>
                  <a:pt x="262487" y="384572"/>
                </a:lnTo>
                <a:lnTo>
                  <a:pt x="254454" y="399838"/>
                </a:lnTo>
                <a:lnTo>
                  <a:pt x="249645" y="406577"/>
                </a:lnTo>
                <a:lnTo>
                  <a:pt x="241762" y="421683"/>
                </a:lnTo>
                <a:lnTo>
                  <a:pt x="235083" y="436017"/>
                </a:lnTo>
                <a:lnTo>
                  <a:pt x="228940" y="445563"/>
                </a:lnTo>
                <a:lnTo>
                  <a:pt x="220494" y="455520"/>
                </a:lnTo>
                <a:lnTo>
                  <a:pt x="215575" y="460843"/>
                </a:lnTo>
                <a:lnTo>
                  <a:pt x="210391" y="465344"/>
                </a:lnTo>
                <a:lnTo>
                  <a:pt x="205030" y="469296"/>
                </a:lnTo>
                <a:lnTo>
                  <a:pt x="199550" y="472884"/>
                </a:lnTo>
                <a:lnTo>
                  <a:pt x="190922" y="479411"/>
                </a:lnTo>
                <a:lnTo>
                  <a:pt x="182960" y="485486"/>
                </a:lnTo>
                <a:lnTo>
                  <a:pt x="178170" y="488440"/>
                </a:lnTo>
                <a:lnTo>
                  <a:pt x="173072" y="491362"/>
                </a:lnTo>
                <a:lnTo>
                  <a:pt x="167768" y="493310"/>
                </a:lnTo>
                <a:lnTo>
                  <a:pt x="162327" y="494608"/>
                </a:lnTo>
                <a:lnTo>
                  <a:pt x="156794" y="495474"/>
                </a:lnTo>
                <a:lnTo>
                  <a:pt x="148107" y="496436"/>
                </a:lnTo>
                <a:lnTo>
                  <a:pt x="140119" y="496863"/>
                </a:lnTo>
                <a:lnTo>
                  <a:pt x="130218" y="497053"/>
                </a:lnTo>
                <a:lnTo>
                  <a:pt x="125864" y="496151"/>
                </a:lnTo>
                <a:lnTo>
                  <a:pt x="118485" y="492609"/>
                </a:lnTo>
                <a:lnTo>
                  <a:pt x="112031" y="487860"/>
                </a:lnTo>
                <a:lnTo>
                  <a:pt x="105987" y="482574"/>
                </a:lnTo>
                <a:lnTo>
                  <a:pt x="97230" y="474243"/>
                </a:lnTo>
                <a:lnTo>
                  <a:pt x="91472" y="468585"/>
                </a:lnTo>
                <a:lnTo>
                  <a:pt x="89555" y="465743"/>
                </a:lnTo>
                <a:lnTo>
                  <a:pt x="87426" y="460044"/>
                </a:lnTo>
                <a:lnTo>
                  <a:pt x="85722" y="4457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7"/>
          <p:cNvSpPr/>
          <p:nvPr/>
        </p:nvSpPr>
        <p:spPr>
          <a:xfrm>
            <a:off x="3003232" y="3429009"/>
            <a:ext cx="265748" cy="16783"/>
          </a:xfrm>
          <a:custGeom>
            <a:avLst/>
            <a:gdLst/>
            <a:ahLst/>
            <a:cxnLst/>
            <a:rect l="0" t="0" r="0" b="0"/>
            <a:pathLst>
              <a:path w="265748" h="16783">
                <a:moveTo>
                  <a:pt x="0" y="8563"/>
                </a:moveTo>
                <a:lnTo>
                  <a:pt x="20400" y="8563"/>
                </a:lnTo>
                <a:lnTo>
                  <a:pt x="23125" y="9516"/>
                </a:lnTo>
                <a:lnTo>
                  <a:pt x="25894" y="11103"/>
                </a:lnTo>
                <a:lnTo>
                  <a:pt x="28693" y="13114"/>
                </a:lnTo>
                <a:lnTo>
                  <a:pt x="32464" y="14455"/>
                </a:lnTo>
                <a:lnTo>
                  <a:pt x="36882" y="15348"/>
                </a:lnTo>
                <a:lnTo>
                  <a:pt x="41733" y="15944"/>
                </a:lnTo>
                <a:lnTo>
                  <a:pt x="46872" y="16341"/>
                </a:lnTo>
                <a:lnTo>
                  <a:pt x="52203" y="16606"/>
                </a:lnTo>
                <a:lnTo>
                  <a:pt x="57662" y="16782"/>
                </a:lnTo>
                <a:lnTo>
                  <a:pt x="63206" y="15948"/>
                </a:lnTo>
                <a:lnTo>
                  <a:pt x="68808" y="14438"/>
                </a:lnTo>
                <a:lnTo>
                  <a:pt x="74447" y="12480"/>
                </a:lnTo>
                <a:lnTo>
                  <a:pt x="81064" y="11174"/>
                </a:lnTo>
                <a:lnTo>
                  <a:pt x="88332" y="10304"/>
                </a:lnTo>
                <a:lnTo>
                  <a:pt x="96036" y="9724"/>
                </a:lnTo>
                <a:lnTo>
                  <a:pt x="103076" y="9337"/>
                </a:lnTo>
                <a:lnTo>
                  <a:pt x="115979" y="8907"/>
                </a:lnTo>
                <a:lnTo>
                  <a:pt x="123039" y="7840"/>
                </a:lnTo>
                <a:lnTo>
                  <a:pt x="130604" y="6176"/>
                </a:lnTo>
                <a:lnTo>
                  <a:pt x="138504" y="4114"/>
                </a:lnTo>
                <a:lnTo>
                  <a:pt x="146629" y="2740"/>
                </a:lnTo>
                <a:lnTo>
                  <a:pt x="154902" y="1823"/>
                </a:lnTo>
                <a:lnTo>
                  <a:pt x="163276" y="1212"/>
                </a:lnTo>
                <a:lnTo>
                  <a:pt x="170763" y="805"/>
                </a:lnTo>
                <a:lnTo>
                  <a:pt x="184162" y="352"/>
                </a:lnTo>
                <a:lnTo>
                  <a:pt x="209239" y="62"/>
                </a:lnTo>
                <a:lnTo>
                  <a:pt x="239961" y="0"/>
                </a:lnTo>
                <a:lnTo>
                  <a:pt x="244747" y="949"/>
                </a:lnTo>
                <a:lnTo>
                  <a:pt x="249842" y="2535"/>
                </a:lnTo>
                <a:lnTo>
                  <a:pt x="265747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8"/>
          <p:cNvSpPr/>
          <p:nvPr/>
        </p:nvSpPr>
        <p:spPr>
          <a:xfrm>
            <a:off x="3277552" y="34375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9"/>
          <p:cNvSpPr/>
          <p:nvPr/>
        </p:nvSpPr>
        <p:spPr>
          <a:xfrm>
            <a:off x="3088957" y="3531870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46014" y="8572"/>
                </a:lnTo>
                <a:lnTo>
                  <a:pt x="52583" y="7620"/>
                </a:lnTo>
                <a:lnTo>
                  <a:pt x="58868" y="6032"/>
                </a:lnTo>
                <a:lnTo>
                  <a:pt x="64963" y="4021"/>
                </a:lnTo>
                <a:lnTo>
                  <a:pt x="70931" y="2680"/>
                </a:lnTo>
                <a:lnTo>
                  <a:pt x="76815" y="1787"/>
                </a:lnTo>
                <a:lnTo>
                  <a:pt x="82642" y="1191"/>
                </a:lnTo>
                <a:lnTo>
                  <a:pt x="88432" y="794"/>
                </a:lnTo>
                <a:lnTo>
                  <a:pt x="94197" y="529"/>
                </a:lnTo>
                <a:lnTo>
                  <a:pt x="106636" y="23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0"/>
          <p:cNvSpPr/>
          <p:nvPr/>
        </p:nvSpPr>
        <p:spPr>
          <a:xfrm>
            <a:off x="3526154" y="3233172"/>
            <a:ext cx="445772" cy="374155"/>
          </a:xfrm>
          <a:custGeom>
            <a:avLst/>
            <a:gdLst/>
            <a:ahLst/>
            <a:cxnLst/>
            <a:rect l="0" t="0" r="0" b="0"/>
            <a:pathLst>
              <a:path w="445772" h="374155">
                <a:moveTo>
                  <a:pt x="0" y="127248"/>
                </a:moveTo>
                <a:lnTo>
                  <a:pt x="0" y="111303"/>
                </a:lnTo>
                <a:lnTo>
                  <a:pt x="953" y="110903"/>
                </a:lnTo>
                <a:lnTo>
                  <a:pt x="4551" y="110458"/>
                </a:lnTo>
                <a:lnTo>
                  <a:pt x="5892" y="109387"/>
                </a:lnTo>
                <a:lnTo>
                  <a:pt x="6786" y="107721"/>
                </a:lnTo>
                <a:lnTo>
                  <a:pt x="7382" y="105657"/>
                </a:lnTo>
                <a:lnTo>
                  <a:pt x="10583" y="100824"/>
                </a:lnTo>
                <a:lnTo>
                  <a:pt x="12771" y="98202"/>
                </a:lnTo>
                <a:lnTo>
                  <a:pt x="14229" y="95501"/>
                </a:lnTo>
                <a:lnTo>
                  <a:pt x="15849" y="89961"/>
                </a:lnTo>
                <a:lnTo>
                  <a:pt x="18187" y="87150"/>
                </a:lnTo>
                <a:lnTo>
                  <a:pt x="29625" y="77690"/>
                </a:lnTo>
                <a:lnTo>
                  <a:pt x="36344" y="68392"/>
                </a:lnTo>
                <a:lnTo>
                  <a:pt x="45046" y="60450"/>
                </a:lnTo>
                <a:lnTo>
                  <a:pt x="58115" y="50623"/>
                </a:lnTo>
                <a:lnTo>
                  <a:pt x="65834" y="44615"/>
                </a:lnTo>
                <a:lnTo>
                  <a:pt x="75615" y="38769"/>
                </a:lnTo>
                <a:lnTo>
                  <a:pt x="86312" y="32996"/>
                </a:lnTo>
                <a:lnTo>
                  <a:pt x="96464" y="27256"/>
                </a:lnTo>
                <a:lnTo>
                  <a:pt x="108486" y="18669"/>
                </a:lnTo>
                <a:lnTo>
                  <a:pt x="118384" y="12950"/>
                </a:lnTo>
                <a:lnTo>
                  <a:pt x="129133" y="9774"/>
                </a:lnTo>
                <a:lnTo>
                  <a:pt x="134666" y="8927"/>
                </a:lnTo>
                <a:lnTo>
                  <a:pt x="143354" y="5446"/>
                </a:lnTo>
                <a:lnTo>
                  <a:pt x="147005" y="3184"/>
                </a:lnTo>
                <a:lnTo>
                  <a:pt x="156141" y="671"/>
                </a:lnTo>
                <a:lnTo>
                  <a:pt x="161244" y="0"/>
                </a:lnTo>
                <a:lnTo>
                  <a:pt x="171994" y="1796"/>
                </a:lnTo>
                <a:lnTo>
                  <a:pt x="182170" y="4816"/>
                </a:lnTo>
                <a:lnTo>
                  <a:pt x="189867" y="6159"/>
                </a:lnTo>
                <a:lnTo>
                  <a:pt x="193253" y="7469"/>
                </a:lnTo>
                <a:lnTo>
                  <a:pt x="199556" y="11465"/>
                </a:lnTo>
                <a:lnTo>
                  <a:pt x="211362" y="21792"/>
                </a:lnTo>
                <a:lnTo>
                  <a:pt x="222867" y="33004"/>
                </a:lnTo>
                <a:lnTo>
                  <a:pt x="234312" y="44391"/>
                </a:lnTo>
                <a:lnTo>
                  <a:pt x="247438" y="52956"/>
                </a:lnTo>
                <a:lnTo>
                  <a:pt x="250684" y="56765"/>
                </a:lnTo>
                <a:lnTo>
                  <a:pt x="252848" y="61209"/>
                </a:lnTo>
                <a:lnTo>
                  <a:pt x="256204" y="71227"/>
                </a:lnTo>
                <a:lnTo>
                  <a:pt x="260871" y="82029"/>
                </a:lnTo>
                <a:lnTo>
                  <a:pt x="266121" y="90641"/>
                </a:lnTo>
                <a:lnTo>
                  <a:pt x="268854" y="94271"/>
                </a:lnTo>
                <a:lnTo>
                  <a:pt x="270676" y="98595"/>
                </a:lnTo>
                <a:lnTo>
                  <a:pt x="272700" y="108481"/>
                </a:lnTo>
                <a:lnTo>
                  <a:pt x="273600" y="119224"/>
                </a:lnTo>
                <a:lnTo>
                  <a:pt x="274001" y="130349"/>
                </a:lnTo>
                <a:lnTo>
                  <a:pt x="274257" y="153013"/>
                </a:lnTo>
                <a:lnTo>
                  <a:pt x="274308" y="171284"/>
                </a:lnTo>
                <a:lnTo>
                  <a:pt x="270502" y="175655"/>
                </a:lnTo>
                <a:lnTo>
                  <a:pt x="264155" y="180474"/>
                </a:lnTo>
                <a:lnTo>
                  <a:pt x="256113" y="185592"/>
                </a:lnTo>
                <a:lnTo>
                  <a:pt x="244639" y="196358"/>
                </a:lnTo>
                <a:lnTo>
                  <a:pt x="240245" y="201897"/>
                </a:lnTo>
                <a:lnTo>
                  <a:pt x="237316" y="207493"/>
                </a:lnTo>
                <a:lnTo>
                  <a:pt x="234061" y="218793"/>
                </a:lnTo>
                <a:lnTo>
                  <a:pt x="230075" y="230165"/>
                </a:lnTo>
                <a:lnTo>
                  <a:pt x="225129" y="240616"/>
                </a:lnTo>
                <a:lnTo>
                  <a:pt x="216988" y="252807"/>
                </a:lnTo>
                <a:lnTo>
                  <a:pt x="211374" y="262744"/>
                </a:lnTo>
                <a:lnTo>
                  <a:pt x="205705" y="270971"/>
                </a:lnTo>
                <a:lnTo>
                  <a:pt x="200010" y="278755"/>
                </a:lnTo>
                <a:lnTo>
                  <a:pt x="194303" y="288564"/>
                </a:lnTo>
                <a:lnTo>
                  <a:pt x="185736" y="300246"/>
                </a:lnTo>
                <a:lnTo>
                  <a:pt x="177165" y="309740"/>
                </a:lnTo>
                <a:lnTo>
                  <a:pt x="164042" y="318585"/>
                </a:lnTo>
                <a:lnTo>
                  <a:pt x="152640" y="327238"/>
                </a:lnTo>
                <a:lnTo>
                  <a:pt x="146262" y="330432"/>
                </a:lnTo>
                <a:lnTo>
                  <a:pt x="143229" y="331284"/>
                </a:lnTo>
                <a:lnTo>
                  <a:pt x="137317" y="334771"/>
                </a:lnTo>
                <a:lnTo>
                  <a:pt x="134408" y="337034"/>
                </a:lnTo>
                <a:lnTo>
                  <a:pt x="130563" y="338542"/>
                </a:lnTo>
                <a:lnTo>
                  <a:pt x="117002" y="340666"/>
                </a:lnTo>
                <a:lnTo>
                  <a:pt x="103404" y="341383"/>
                </a:lnTo>
                <a:lnTo>
                  <a:pt x="91546" y="341525"/>
                </a:lnTo>
                <a:lnTo>
                  <a:pt x="65371" y="341560"/>
                </a:lnTo>
                <a:lnTo>
                  <a:pt x="63583" y="340607"/>
                </a:lnTo>
                <a:lnTo>
                  <a:pt x="62391" y="339020"/>
                </a:lnTo>
                <a:lnTo>
                  <a:pt x="61597" y="337009"/>
                </a:lnTo>
                <a:lnTo>
                  <a:pt x="60115" y="335669"/>
                </a:lnTo>
                <a:lnTo>
                  <a:pt x="58174" y="334775"/>
                </a:lnTo>
                <a:lnTo>
                  <a:pt x="55928" y="334179"/>
                </a:lnTo>
                <a:lnTo>
                  <a:pt x="54430" y="332830"/>
                </a:lnTo>
                <a:lnTo>
                  <a:pt x="53432" y="330977"/>
                </a:lnTo>
                <a:lnTo>
                  <a:pt x="52767" y="328790"/>
                </a:lnTo>
                <a:lnTo>
                  <a:pt x="49487" y="323819"/>
                </a:lnTo>
                <a:lnTo>
                  <a:pt x="44171" y="317418"/>
                </a:lnTo>
                <a:lnTo>
                  <a:pt x="44688" y="315941"/>
                </a:lnTo>
                <a:lnTo>
                  <a:pt x="49013" y="309310"/>
                </a:lnTo>
                <a:lnTo>
                  <a:pt x="51670" y="301313"/>
                </a:lnTo>
                <a:lnTo>
                  <a:pt x="58067" y="292911"/>
                </a:lnTo>
                <a:lnTo>
                  <a:pt x="63273" y="287235"/>
                </a:lnTo>
                <a:lnTo>
                  <a:pt x="76109" y="278686"/>
                </a:lnTo>
                <a:lnTo>
                  <a:pt x="86532" y="272976"/>
                </a:lnTo>
                <a:lnTo>
                  <a:pt x="96562" y="267263"/>
                </a:lnTo>
                <a:lnTo>
                  <a:pt x="108515" y="258692"/>
                </a:lnTo>
                <a:lnTo>
                  <a:pt x="118397" y="252978"/>
                </a:lnTo>
                <a:lnTo>
                  <a:pt x="129138" y="249803"/>
                </a:lnTo>
                <a:lnTo>
                  <a:pt x="140263" y="248391"/>
                </a:lnTo>
                <a:lnTo>
                  <a:pt x="151557" y="247764"/>
                </a:lnTo>
                <a:lnTo>
                  <a:pt x="162927" y="247486"/>
                </a:lnTo>
                <a:lnTo>
                  <a:pt x="181197" y="247307"/>
                </a:lnTo>
                <a:lnTo>
                  <a:pt x="190388" y="249822"/>
                </a:lnTo>
                <a:lnTo>
                  <a:pt x="200822" y="254115"/>
                </a:lnTo>
                <a:lnTo>
                  <a:pt x="211809" y="259198"/>
                </a:lnTo>
                <a:lnTo>
                  <a:pt x="228705" y="267415"/>
                </a:lnTo>
                <a:lnTo>
                  <a:pt x="233433" y="271175"/>
                </a:lnTo>
                <a:lnTo>
                  <a:pt x="241226" y="280433"/>
                </a:lnTo>
                <a:lnTo>
                  <a:pt x="250405" y="290897"/>
                </a:lnTo>
                <a:lnTo>
                  <a:pt x="260833" y="300946"/>
                </a:lnTo>
                <a:lnTo>
                  <a:pt x="271819" y="308587"/>
                </a:lnTo>
                <a:lnTo>
                  <a:pt x="280511" y="317698"/>
                </a:lnTo>
                <a:lnTo>
                  <a:pt x="284163" y="322795"/>
                </a:lnTo>
                <a:lnTo>
                  <a:pt x="293300" y="330997"/>
                </a:lnTo>
                <a:lnTo>
                  <a:pt x="306614" y="340971"/>
                </a:lnTo>
                <a:lnTo>
                  <a:pt x="316591" y="349958"/>
                </a:lnTo>
                <a:lnTo>
                  <a:pt x="328496" y="361528"/>
                </a:lnTo>
                <a:lnTo>
                  <a:pt x="341702" y="370125"/>
                </a:lnTo>
                <a:lnTo>
                  <a:pt x="349671" y="373306"/>
                </a:lnTo>
                <a:lnTo>
                  <a:pt x="353129" y="374154"/>
                </a:lnTo>
                <a:lnTo>
                  <a:pt x="356386" y="373767"/>
                </a:lnTo>
                <a:lnTo>
                  <a:pt x="359511" y="372556"/>
                </a:lnTo>
                <a:lnTo>
                  <a:pt x="362547" y="370797"/>
                </a:lnTo>
                <a:lnTo>
                  <a:pt x="368460" y="368842"/>
                </a:lnTo>
                <a:lnTo>
                  <a:pt x="371370" y="368320"/>
                </a:lnTo>
                <a:lnTo>
                  <a:pt x="384568" y="363036"/>
                </a:lnTo>
                <a:lnTo>
                  <a:pt x="388776" y="359687"/>
                </a:lnTo>
                <a:lnTo>
                  <a:pt x="395992" y="350887"/>
                </a:lnTo>
                <a:lnTo>
                  <a:pt x="404914" y="343165"/>
                </a:lnTo>
                <a:lnTo>
                  <a:pt x="418107" y="333463"/>
                </a:lnTo>
                <a:lnTo>
                  <a:pt x="421614" y="330447"/>
                </a:lnTo>
                <a:lnTo>
                  <a:pt x="425856" y="328436"/>
                </a:lnTo>
                <a:lnTo>
                  <a:pt x="430589" y="327096"/>
                </a:lnTo>
                <a:lnTo>
                  <a:pt x="445771" y="3244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1"/>
          <p:cNvSpPr/>
          <p:nvPr/>
        </p:nvSpPr>
        <p:spPr>
          <a:xfrm>
            <a:off x="4031932" y="3377565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7068" y="8731"/>
                </a:lnTo>
                <a:lnTo>
                  <a:pt x="23684" y="15181"/>
                </a:lnTo>
                <a:lnTo>
                  <a:pt x="37256" y="28692"/>
                </a:lnTo>
                <a:lnTo>
                  <a:pt x="41030" y="31511"/>
                </a:lnTo>
                <a:lnTo>
                  <a:pt x="45451" y="34342"/>
                </a:lnTo>
                <a:lnTo>
                  <a:pt x="50303" y="37182"/>
                </a:lnTo>
                <a:lnTo>
                  <a:pt x="53538" y="40028"/>
                </a:lnTo>
                <a:lnTo>
                  <a:pt x="55694" y="42878"/>
                </a:lnTo>
                <a:lnTo>
                  <a:pt x="63707" y="58846"/>
                </a:lnTo>
                <a:lnTo>
                  <a:pt x="67236" y="63043"/>
                </a:lnTo>
                <a:lnTo>
                  <a:pt x="71494" y="66794"/>
                </a:lnTo>
                <a:lnTo>
                  <a:pt x="76238" y="70247"/>
                </a:lnTo>
                <a:lnTo>
                  <a:pt x="81305" y="74453"/>
                </a:lnTo>
                <a:lnTo>
                  <a:pt x="86588" y="79163"/>
                </a:lnTo>
                <a:lnTo>
                  <a:pt x="96586" y="88523"/>
                </a:lnTo>
                <a:lnTo>
                  <a:pt x="104205" y="95859"/>
                </a:lnTo>
                <a:lnTo>
                  <a:pt x="108523" y="99148"/>
                </a:lnTo>
                <a:lnTo>
                  <a:pt x="113306" y="102293"/>
                </a:lnTo>
                <a:lnTo>
                  <a:pt x="118400" y="105343"/>
                </a:lnTo>
                <a:lnTo>
                  <a:pt x="122748" y="108329"/>
                </a:lnTo>
                <a:lnTo>
                  <a:pt x="126600" y="111272"/>
                </a:lnTo>
                <a:lnTo>
                  <a:pt x="130120" y="114186"/>
                </a:lnTo>
                <a:lnTo>
                  <a:pt x="133419" y="118034"/>
                </a:lnTo>
                <a:lnTo>
                  <a:pt x="136571" y="122504"/>
                </a:lnTo>
                <a:lnTo>
                  <a:pt x="139625" y="127389"/>
                </a:lnTo>
                <a:lnTo>
                  <a:pt x="142613" y="131599"/>
                </a:lnTo>
                <a:lnTo>
                  <a:pt x="145558" y="135357"/>
                </a:lnTo>
                <a:lnTo>
                  <a:pt x="148474" y="138816"/>
                </a:lnTo>
                <a:lnTo>
                  <a:pt x="151370" y="142074"/>
                </a:lnTo>
                <a:lnTo>
                  <a:pt x="157128" y="148234"/>
                </a:lnTo>
                <a:lnTo>
                  <a:pt x="159997" y="150257"/>
                </a:lnTo>
                <a:lnTo>
                  <a:pt x="165725" y="152506"/>
                </a:lnTo>
                <a:lnTo>
                  <a:pt x="169538" y="154058"/>
                </a:lnTo>
                <a:lnTo>
                  <a:pt x="173986" y="156045"/>
                </a:lnTo>
                <a:lnTo>
                  <a:pt x="178856" y="158323"/>
                </a:lnTo>
                <a:lnTo>
                  <a:pt x="182102" y="160793"/>
                </a:lnTo>
                <a:lnTo>
                  <a:pt x="184266" y="163393"/>
                </a:lnTo>
                <a:lnTo>
                  <a:pt x="185709" y="166078"/>
                </a:lnTo>
                <a:lnTo>
                  <a:pt x="187624" y="167869"/>
                </a:lnTo>
                <a:lnTo>
                  <a:pt x="189852" y="169062"/>
                </a:lnTo>
                <a:lnTo>
                  <a:pt x="192291" y="169858"/>
                </a:lnTo>
                <a:lnTo>
                  <a:pt x="193917" y="171341"/>
                </a:lnTo>
                <a:lnTo>
                  <a:pt x="195000" y="173282"/>
                </a:lnTo>
                <a:lnTo>
                  <a:pt x="195723" y="175529"/>
                </a:lnTo>
                <a:lnTo>
                  <a:pt x="197157" y="177026"/>
                </a:lnTo>
                <a:lnTo>
                  <a:pt x="199065" y="178025"/>
                </a:lnTo>
                <a:lnTo>
                  <a:pt x="205740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2"/>
          <p:cNvSpPr/>
          <p:nvPr/>
        </p:nvSpPr>
        <p:spPr>
          <a:xfrm>
            <a:off x="4049077" y="3360420"/>
            <a:ext cx="180024" cy="180023"/>
          </a:xfrm>
          <a:custGeom>
            <a:avLst/>
            <a:gdLst/>
            <a:ahLst/>
            <a:cxnLst/>
            <a:rect l="0" t="0" r="0" b="0"/>
            <a:pathLst>
              <a:path w="180024" h="180023">
                <a:moveTo>
                  <a:pt x="180023" y="0"/>
                </a:moveTo>
                <a:lnTo>
                  <a:pt x="175472" y="0"/>
                </a:lnTo>
                <a:lnTo>
                  <a:pt x="173179" y="952"/>
                </a:lnTo>
                <a:lnTo>
                  <a:pt x="168091" y="4550"/>
                </a:lnTo>
                <a:lnTo>
                  <a:pt x="166353" y="6844"/>
                </a:lnTo>
                <a:lnTo>
                  <a:pt x="165195" y="9325"/>
                </a:lnTo>
                <a:lnTo>
                  <a:pt x="164422" y="11931"/>
                </a:lnTo>
                <a:lnTo>
                  <a:pt x="162002" y="15574"/>
                </a:lnTo>
                <a:lnTo>
                  <a:pt x="158484" y="19908"/>
                </a:lnTo>
                <a:lnTo>
                  <a:pt x="154234" y="24702"/>
                </a:lnTo>
                <a:lnTo>
                  <a:pt x="146971" y="32569"/>
                </a:lnTo>
                <a:lnTo>
                  <a:pt x="138663" y="41145"/>
                </a:lnTo>
                <a:lnTo>
                  <a:pt x="71504" y="108515"/>
                </a:lnTo>
                <a:lnTo>
                  <a:pt x="66720" y="114253"/>
                </a:lnTo>
                <a:lnTo>
                  <a:pt x="62578" y="119984"/>
                </a:lnTo>
                <a:lnTo>
                  <a:pt x="58863" y="125709"/>
                </a:lnTo>
                <a:lnTo>
                  <a:pt x="54482" y="130478"/>
                </a:lnTo>
                <a:lnTo>
                  <a:pt x="49656" y="134610"/>
                </a:lnTo>
                <a:lnTo>
                  <a:pt x="44534" y="138318"/>
                </a:lnTo>
                <a:lnTo>
                  <a:pt x="40167" y="142694"/>
                </a:lnTo>
                <a:lnTo>
                  <a:pt x="36303" y="147517"/>
                </a:lnTo>
                <a:lnTo>
                  <a:pt x="32774" y="152637"/>
                </a:lnTo>
                <a:lnTo>
                  <a:pt x="29470" y="157003"/>
                </a:lnTo>
                <a:lnTo>
                  <a:pt x="26314" y="160866"/>
                </a:lnTo>
                <a:lnTo>
                  <a:pt x="23257" y="164394"/>
                </a:lnTo>
                <a:lnTo>
                  <a:pt x="20268" y="167698"/>
                </a:lnTo>
                <a:lnTo>
                  <a:pt x="10301" y="178211"/>
                </a:lnTo>
                <a:lnTo>
                  <a:pt x="8772" y="178815"/>
                </a:lnTo>
                <a:lnTo>
                  <a:pt x="4534" y="179486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3"/>
          <p:cNvSpPr/>
          <p:nvPr/>
        </p:nvSpPr>
        <p:spPr>
          <a:xfrm>
            <a:off x="4460557" y="3420428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20151" y="8572"/>
                </a:lnTo>
                <a:lnTo>
                  <a:pt x="23911" y="7619"/>
                </a:lnTo>
                <a:lnTo>
                  <a:pt x="28324" y="6032"/>
                </a:lnTo>
                <a:lnTo>
                  <a:pt x="33170" y="4021"/>
                </a:lnTo>
                <a:lnTo>
                  <a:pt x="38306" y="2680"/>
                </a:lnTo>
                <a:lnTo>
                  <a:pt x="43635" y="1786"/>
                </a:lnTo>
                <a:lnTo>
                  <a:pt x="49092" y="1191"/>
                </a:lnTo>
                <a:lnTo>
                  <a:pt x="54636" y="794"/>
                </a:lnTo>
                <a:lnTo>
                  <a:pt x="60236" y="529"/>
                </a:lnTo>
                <a:lnTo>
                  <a:pt x="72492" y="234"/>
                </a:lnTo>
                <a:lnTo>
                  <a:pt x="159989" y="0"/>
                </a:lnTo>
                <a:lnTo>
                  <a:pt x="165714" y="952"/>
                </a:lnTo>
                <a:lnTo>
                  <a:pt x="171437" y="2540"/>
                </a:lnTo>
                <a:lnTo>
                  <a:pt x="177156" y="4550"/>
                </a:lnTo>
                <a:lnTo>
                  <a:pt x="181922" y="5891"/>
                </a:lnTo>
                <a:lnTo>
                  <a:pt x="186051" y="6784"/>
                </a:lnTo>
                <a:lnTo>
                  <a:pt x="189757" y="7380"/>
                </a:lnTo>
                <a:lnTo>
                  <a:pt x="193179" y="7777"/>
                </a:lnTo>
                <a:lnTo>
                  <a:pt x="196414" y="8042"/>
                </a:lnTo>
                <a:lnTo>
                  <a:pt x="199522" y="8219"/>
                </a:lnTo>
                <a:lnTo>
                  <a:pt x="205517" y="8415"/>
                </a:lnTo>
                <a:lnTo>
                  <a:pt x="21431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4"/>
          <p:cNvSpPr/>
          <p:nvPr/>
        </p:nvSpPr>
        <p:spPr>
          <a:xfrm>
            <a:off x="4529137" y="3326129"/>
            <a:ext cx="77154" cy="205742"/>
          </a:xfrm>
          <a:custGeom>
            <a:avLst/>
            <a:gdLst/>
            <a:ahLst/>
            <a:cxnLst/>
            <a:rect l="0" t="0" r="0" b="0"/>
            <a:pathLst>
              <a:path w="77154" h="205742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8"/>
                </a:lnTo>
                <a:lnTo>
                  <a:pt x="6785" y="28435"/>
                </a:lnTo>
                <a:lnTo>
                  <a:pt x="7381" y="33244"/>
                </a:lnTo>
                <a:lnTo>
                  <a:pt x="8730" y="37403"/>
                </a:lnTo>
                <a:lnTo>
                  <a:pt x="10583" y="41128"/>
                </a:lnTo>
                <a:lnTo>
                  <a:pt x="12770" y="44564"/>
                </a:lnTo>
                <a:lnTo>
                  <a:pt x="15181" y="48759"/>
                </a:lnTo>
                <a:lnTo>
                  <a:pt x="20400" y="58501"/>
                </a:lnTo>
                <a:lnTo>
                  <a:pt x="28693" y="74696"/>
                </a:lnTo>
                <a:lnTo>
                  <a:pt x="30558" y="80277"/>
                </a:lnTo>
                <a:lnTo>
                  <a:pt x="31803" y="85903"/>
                </a:lnTo>
                <a:lnTo>
                  <a:pt x="32631" y="91559"/>
                </a:lnTo>
                <a:lnTo>
                  <a:pt x="34137" y="97235"/>
                </a:lnTo>
                <a:lnTo>
                  <a:pt x="36093" y="102924"/>
                </a:lnTo>
                <a:lnTo>
                  <a:pt x="38350" y="108621"/>
                </a:lnTo>
                <a:lnTo>
                  <a:pt x="40806" y="114324"/>
                </a:lnTo>
                <a:lnTo>
                  <a:pt x="46076" y="125741"/>
                </a:lnTo>
                <a:lnTo>
                  <a:pt x="47863" y="130500"/>
                </a:lnTo>
                <a:lnTo>
                  <a:pt x="49053" y="134625"/>
                </a:lnTo>
                <a:lnTo>
                  <a:pt x="49847" y="138328"/>
                </a:lnTo>
                <a:lnTo>
                  <a:pt x="51329" y="142701"/>
                </a:lnTo>
                <a:lnTo>
                  <a:pt x="53269" y="147522"/>
                </a:lnTo>
                <a:lnTo>
                  <a:pt x="55516" y="152641"/>
                </a:lnTo>
                <a:lnTo>
                  <a:pt x="57012" y="157006"/>
                </a:lnTo>
                <a:lnTo>
                  <a:pt x="58011" y="160868"/>
                </a:lnTo>
                <a:lnTo>
                  <a:pt x="58676" y="164396"/>
                </a:lnTo>
                <a:lnTo>
                  <a:pt x="60073" y="167700"/>
                </a:lnTo>
                <a:lnTo>
                  <a:pt x="61956" y="170855"/>
                </a:lnTo>
                <a:lnTo>
                  <a:pt x="64164" y="173911"/>
                </a:lnTo>
                <a:lnTo>
                  <a:pt x="65636" y="176901"/>
                </a:lnTo>
                <a:lnTo>
                  <a:pt x="67271" y="182763"/>
                </a:lnTo>
                <a:lnTo>
                  <a:pt x="67999" y="188543"/>
                </a:lnTo>
                <a:lnTo>
                  <a:pt x="68192" y="191418"/>
                </a:lnTo>
                <a:lnTo>
                  <a:pt x="69274" y="193335"/>
                </a:lnTo>
                <a:lnTo>
                  <a:pt x="70948" y="194613"/>
                </a:lnTo>
                <a:lnTo>
                  <a:pt x="73016" y="195464"/>
                </a:lnTo>
                <a:lnTo>
                  <a:pt x="74395" y="196985"/>
                </a:lnTo>
                <a:lnTo>
                  <a:pt x="75314" y="198951"/>
                </a:lnTo>
                <a:lnTo>
                  <a:pt x="77153" y="2057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5"/>
          <p:cNvSpPr/>
          <p:nvPr/>
        </p:nvSpPr>
        <p:spPr>
          <a:xfrm>
            <a:off x="4854892" y="3206114"/>
            <a:ext cx="231405" cy="342755"/>
          </a:xfrm>
          <a:custGeom>
            <a:avLst/>
            <a:gdLst/>
            <a:ahLst/>
            <a:cxnLst/>
            <a:rect l="0" t="0" r="0" b="0"/>
            <a:pathLst>
              <a:path w="231405" h="342755">
                <a:moveTo>
                  <a:pt x="0" y="0"/>
                </a:moveTo>
                <a:lnTo>
                  <a:pt x="0" y="7381"/>
                </a:lnTo>
                <a:lnTo>
                  <a:pt x="4551" y="17322"/>
                </a:lnTo>
                <a:lnTo>
                  <a:pt x="6785" y="24526"/>
                </a:lnTo>
                <a:lnTo>
                  <a:pt x="7778" y="31856"/>
                </a:lnTo>
                <a:lnTo>
                  <a:pt x="8219" y="41463"/>
                </a:lnTo>
                <a:lnTo>
                  <a:pt x="8503" y="69045"/>
                </a:lnTo>
                <a:lnTo>
                  <a:pt x="8570" y="124446"/>
                </a:lnTo>
                <a:lnTo>
                  <a:pt x="9523" y="131541"/>
                </a:lnTo>
                <a:lnTo>
                  <a:pt x="11111" y="139129"/>
                </a:lnTo>
                <a:lnTo>
                  <a:pt x="13122" y="147046"/>
                </a:lnTo>
                <a:lnTo>
                  <a:pt x="14463" y="154228"/>
                </a:lnTo>
                <a:lnTo>
                  <a:pt x="15357" y="160921"/>
                </a:lnTo>
                <a:lnTo>
                  <a:pt x="15953" y="167289"/>
                </a:lnTo>
                <a:lnTo>
                  <a:pt x="16350" y="174391"/>
                </a:lnTo>
                <a:lnTo>
                  <a:pt x="16792" y="189903"/>
                </a:lnTo>
                <a:lnTo>
                  <a:pt x="17862" y="197087"/>
                </a:lnTo>
                <a:lnTo>
                  <a:pt x="19528" y="203781"/>
                </a:lnTo>
                <a:lnTo>
                  <a:pt x="29046" y="232764"/>
                </a:lnTo>
                <a:lnTo>
                  <a:pt x="30794" y="239949"/>
                </a:lnTo>
                <a:lnTo>
                  <a:pt x="31959" y="246644"/>
                </a:lnTo>
                <a:lnTo>
                  <a:pt x="32737" y="253012"/>
                </a:lnTo>
                <a:lnTo>
                  <a:pt x="33254" y="259162"/>
                </a:lnTo>
                <a:lnTo>
                  <a:pt x="33599" y="265167"/>
                </a:lnTo>
                <a:lnTo>
                  <a:pt x="33830" y="271076"/>
                </a:lnTo>
                <a:lnTo>
                  <a:pt x="34936" y="275968"/>
                </a:lnTo>
                <a:lnTo>
                  <a:pt x="40090" y="287403"/>
                </a:lnTo>
                <a:lnTo>
                  <a:pt x="41630" y="293787"/>
                </a:lnTo>
                <a:lnTo>
                  <a:pt x="42315" y="302340"/>
                </a:lnTo>
                <a:lnTo>
                  <a:pt x="42498" y="307288"/>
                </a:lnTo>
                <a:lnTo>
                  <a:pt x="43572" y="310586"/>
                </a:lnTo>
                <a:lnTo>
                  <a:pt x="45241" y="312785"/>
                </a:lnTo>
                <a:lnTo>
                  <a:pt x="47305" y="314251"/>
                </a:lnTo>
                <a:lnTo>
                  <a:pt x="48682" y="316181"/>
                </a:lnTo>
                <a:lnTo>
                  <a:pt x="51404" y="325628"/>
                </a:lnTo>
                <a:lnTo>
                  <a:pt x="51432" y="318363"/>
                </a:lnTo>
                <a:lnTo>
                  <a:pt x="45543" y="310572"/>
                </a:lnTo>
                <a:lnTo>
                  <a:pt x="44054" y="305355"/>
                </a:lnTo>
                <a:lnTo>
                  <a:pt x="43215" y="297062"/>
                </a:lnTo>
                <a:lnTo>
                  <a:pt x="42967" y="288573"/>
                </a:lnTo>
                <a:lnTo>
                  <a:pt x="45449" y="280338"/>
                </a:lnTo>
                <a:lnTo>
                  <a:pt x="48774" y="271280"/>
                </a:lnTo>
                <a:lnTo>
                  <a:pt x="50253" y="264079"/>
                </a:lnTo>
                <a:lnTo>
                  <a:pt x="53449" y="257704"/>
                </a:lnTo>
                <a:lnTo>
                  <a:pt x="58045" y="250743"/>
                </a:lnTo>
                <a:lnTo>
                  <a:pt x="63263" y="241299"/>
                </a:lnTo>
                <a:lnTo>
                  <a:pt x="66940" y="237066"/>
                </a:lnTo>
                <a:lnTo>
                  <a:pt x="71297" y="233292"/>
                </a:lnTo>
                <a:lnTo>
                  <a:pt x="76107" y="229823"/>
                </a:lnTo>
                <a:lnTo>
                  <a:pt x="80265" y="226558"/>
                </a:lnTo>
                <a:lnTo>
                  <a:pt x="87426" y="220390"/>
                </a:lnTo>
                <a:lnTo>
                  <a:pt x="93784" y="214474"/>
                </a:lnTo>
                <a:lnTo>
                  <a:pt x="96813" y="211563"/>
                </a:lnTo>
                <a:lnTo>
                  <a:pt x="100737" y="209622"/>
                </a:lnTo>
                <a:lnTo>
                  <a:pt x="105258" y="208328"/>
                </a:lnTo>
                <a:lnTo>
                  <a:pt x="110177" y="207466"/>
                </a:lnTo>
                <a:lnTo>
                  <a:pt x="115361" y="206891"/>
                </a:lnTo>
                <a:lnTo>
                  <a:pt x="120722" y="206507"/>
                </a:lnTo>
                <a:lnTo>
                  <a:pt x="126202" y="206252"/>
                </a:lnTo>
                <a:lnTo>
                  <a:pt x="137370" y="205968"/>
                </a:lnTo>
                <a:lnTo>
                  <a:pt x="172626" y="205754"/>
                </a:lnTo>
                <a:lnTo>
                  <a:pt x="176996" y="206702"/>
                </a:lnTo>
                <a:lnTo>
                  <a:pt x="181816" y="208286"/>
                </a:lnTo>
                <a:lnTo>
                  <a:pt x="186933" y="210295"/>
                </a:lnTo>
                <a:lnTo>
                  <a:pt x="191297" y="211635"/>
                </a:lnTo>
                <a:lnTo>
                  <a:pt x="195159" y="212528"/>
                </a:lnTo>
                <a:lnTo>
                  <a:pt x="198686" y="213123"/>
                </a:lnTo>
                <a:lnTo>
                  <a:pt x="202942" y="214472"/>
                </a:lnTo>
                <a:lnTo>
                  <a:pt x="207685" y="216324"/>
                </a:lnTo>
                <a:lnTo>
                  <a:pt x="212752" y="218511"/>
                </a:lnTo>
                <a:lnTo>
                  <a:pt x="217082" y="220922"/>
                </a:lnTo>
                <a:lnTo>
                  <a:pt x="220921" y="223482"/>
                </a:lnTo>
                <a:lnTo>
                  <a:pt x="224433" y="226140"/>
                </a:lnTo>
                <a:lnTo>
                  <a:pt x="226774" y="228865"/>
                </a:lnTo>
                <a:lnTo>
                  <a:pt x="228336" y="231635"/>
                </a:lnTo>
                <a:lnTo>
                  <a:pt x="229377" y="234433"/>
                </a:lnTo>
                <a:lnTo>
                  <a:pt x="230532" y="242623"/>
                </a:lnTo>
                <a:lnTo>
                  <a:pt x="231046" y="251660"/>
                </a:lnTo>
                <a:lnTo>
                  <a:pt x="231335" y="262103"/>
                </a:lnTo>
                <a:lnTo>
                  <a:pt x="231404" y="268256"/>
                </a:lnTo>
                <a:lnTo>
                  <a:pt x="230469" y="271230"/>
                </a:lnTo>
                <a:lnTo>
                  <a:pt x="226891" y="277074"/>
                </a:lnTo>
                <a:lnTo>
                  <a:pt x="222125" y="282847"/>
                </a:lnTo>
                <a:lnTo>
                  <a:pt x="219521" y="285720"/>
                </a:lnTo>
                <a:lnTo>
                  <a:pt x="215880" y="288588"/>
                </a:lnTo>
                <a:lnTo>
                  <a:pt x="211548" y="291452"/>
                </a:lnTo>
                <a:lnTo>
                  <a:pt x="206754" y="294314"/>
                </a:lnTo>
                <a:lnTo>
                  <a:pt x="202607" y="298127"/>
                </a:lnTo>
                <a:lnTo>
                  <a:pt x="195457" y="307444"/>
                </a:lnTo>
                <a:lnTo>
                  <a:pt x="191265" y="310690"/>
                </a:lnTo>
                <a:lnTo>
                  <a:pt x="186565" y="312854"/>
                </a:lnTo>
                <a:lnTo>
                  <a:pt x="181527" y="314297"/>
                </a:lnTo>
                <a:lnTo>
                  <a:pt x="168309" y="318441"/>
                </a:lnTo>
                <a:lnTo>
                  <a:pt x="160783" y="320879"/>
                </a:lnTo>
                <a:lnTo>
                  <a:pt x="154814" y="323457"/>
                </a:lnTo>
                <a:lnTo>
                  <a:pt x="149881" y="326128"/>
                </a:lnTo>
                <a:lnTo>
                  <a:pt x="145641" y="328862"/>
                </a:lnTo>
                <a:lnTo>
                  <a:pt x="140909" y="331636"/>
                </a:lnTo>
                <a:lnTo>
                  <a:pt x="135849" y="334438"/>
                </a:lnTo>
                <a:lnTo>
                  <a:pt x="130571" y="337259"/>
                </a:lnTo>
                <a:lnTo>
                  <a:pt x="125147" y="339140"/>
                </a:lnTo>
                <a:lnTo>
                  <a:pt x="119627" y="340393"/>
                </a:lnTo>
                <a:lnTo>
                  <a:pt x="114041" y="341229"/>
                </a:lnTo>
                <a:lnTo>
                  <a:pt x="108412" y="341786"/>
                </a:lnTo>
                <a:lnTo>
                  <a:pt x="102755" y="342158"/>
                </a:lnTo>
                <a:lnTo>
                  <a:pt x="92342" y="342570"/>
                </a:lnTo>
                <a:lnTo>
                  <a:pt x="84538" y="342754"/>
                </a:lnTo>
                <a:lnTo>
                  <a:pt x="80171" y="341850"/>
                </a:lnTo>
                <a:lnTo>
                  <a:pt x="75355" y="340295"/>
                </a:lnTo>
                <a:lnTo>
                  <a:pt x="70239" y="338306"/>
                </a:lnTo>
                <a:lnTo>
                  <a:pt x="65876" y="336980"/>
                </a:lnTo>
                <a:lnTo>
                  <a:pt x="62015" y="336096"/>
                </a:lnTo>
                <a:lnTo>
                  <a:pt x="55185" y="335114"/>
                </a:lnTo>
                <a:lnTo>
                  <a:pt x="48974" y="334677"/>
                </a:lnTo>
                <a:lnTo>
                  <a:pt x="45985" y="333608"/>
                </a:lnTo>
                <a:lnTo>
                  <a:pt x="40122" y="329881"/>
                </a:lnTo>
                <a:lnTo>
                  <a:pt x="34342" y="327589"/>
                </a:lnTo>
                <a:lnTo>
                  <a:pt x="25717" y="32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6"/>
          <p:cNvSpPr/>
          <p:nvPr/>
        </p:nvSpPr>
        <p:spPr>
          <a:xfrm>
            <a:off x="2428979" y="3917632"/>
            <a:ext cx="42759" cy="437198"/>
          </a:xfrm>
          <a:custGeom>
            <a:avLst/>
            <a:gdLst/>
            <a:ahLst/>
            <a:cxnLst/>
            <a:rect l="0" t="0" r="0" b="0"/>
            <a:pathLst>
              <a:path w="42759" h="437198">
                <a:moveTo>
                  <a:pt x="8468" y="0"/>
                </a:moveTo>
                <a:lnTo>
                  <a:pt x="8468" y="62866"/>
                </a:lnTo>
                <a:lnTo>
                  <a:pt x="7515" y="66676"/>
                </a:lnTo>
                <a:lnTo>
                  <a:pt x="5928" y="71121"/>
                </a:lnTo>
                <a:lnTo>
                  <a:pt x="3917" y="75989"/>
                </a:lnTo>
                <a:lnTo>
                  <a:pt x="2576" y="80187"/>
                </a:lnTo>
                <a:lnTo>
                  <a:pt x="1683" y="83938"/>
                </a:lnTo>
                <a:lnTo>
                  <a:pt x="425" y="96308"/>
                </a:lnTo>
                <a:lnTo>
                  <a:pt x="131" y="106621"/>
                </a:lnTo>
                <a:lnTo>
                  <a:pt x="0" y="117555"/>
                </a:lnTo>
                <a:lnTo>
                  <a:pt x="918" y="123138"/>
                </a:lnTo>
                <a:lnTo>
                  <a:pt x="2482" y="128764"/>
                </a:lnTo>
                <a:lnTo>
                  <a:pt x="4477" y="134421"/>
                </a:lnTo>
                <a:lnTo>
                  <a:pt x="5808" y="140096"/>
                </a:lnTo>
                <a:lnTo>
                  <a:pt x="6695" y="145785"/>
                </a:lnTo>
                <a:lnTo>
                  <a:pt x="7680" y="156234"/>
                </a:lnTo>
                <a:lnTo>
                  <a:pt x="8118" y="164052"/>
                </a:lnTo>
                <a:lnTo>
                  <a:pt x="9187" y="168423"/>
                </a:lnTo>
                <a:lnTo>
                  <a:pt x="10852" y="173242"/>
                </a:lnTo>
                <a:lnTo>
                  <a:pt x="12915" y="178360"/>
                </a:lnTo>
                <a:lnTo>
                  <a:pt x="14290" y="184629"/>
                </a:lnTo>
                <a:lnTo>
                  <a:pt x="15207" y="191666"/>
                </a:lnTo>
                <a:lnTo>
                  <a:pt x="15818" y="199215"/>
                </a:lnTo>
                <a:lnTo>
                  <a:pt x="17178" y="205200"/>
                </a:lnTo>
                <a:lnTo>
                  <a:pt x="19037" y="210142"/>
                </a:lnTo>
                <a:lnTo>
                  <a:pt x="21229" y="214390"/>
                </a:lnTo>
                <a:lnTo>
                  <a:pt x="22690" y="220079"/>
                </a:lnTo>
                <a:lnTo>
                  <a:pt x="23664" y="226730"/>
                </a:lnTo>
                <a:lnTo>
                  <a:pt x="24314" y="234021"/>
                </a:lnTo>
                <a:lnTo>
                  <a:pt x="25036" y="247202"/>
                </a:lnTo>
                <a:lnTo>
                  <a:pt x="26309" y="259410"/>
                </a:lnTo>
                <a:lnTo>
                  <a:pt x="27982" y="265333"/>
                </a:lnTo>
                <a:lnTo>
                  <a:pt x="30050" y="271186"/>
                </a:lnTo>
                <a:lnTo>
                  <a:pt x="31428" y="276993"/>
                </a:lnTo>
                <a:lnTo>
                  <a:pt x="32347" y="282770"/>
                </a:lnTo>
                <a:lnTo>
                  <a:pt x="33369" y="294268"/>
                </a:lnTo>
                <a:lnTo>
                  <a:pt x="33822" y="305728"/>
                </a:lnTo>
                <a:lnTo>
                  <a:pt x="34078" y="322890"/>
                </a:lnTo>
                <a:lnTo>
                  <a:pt x="35066" y="328608"/>
                </a:lnTo>
                <a:lnTo>
                  <a:pt x="36678" y="334324"/>
                </a:lnTo>
                <a:lnTo>
                  <a:pt x="38705" y="340041"/>
                </a:lnTo>
                <a:lnTo>
                  <a:pt x="40055" y="345756"/>
                </a:lnTo>
                <a:lnTo>
                  <a:pt x="40957" y="351472"/>
                </a:lnTo>
                <a:lnTo>
                  <a:pt x="41957" y="362902"/>
                </a:lnTo>
                <a:lnTo>
                  <a:pt x="42402" y="374332"/>
                </a:lnTo>
                <a:lnTo>
                  <a:pt x="41568" y="379095"/>
                </a:lnTo>
                <a:lnTo>
                  <a:pt x="40060" y="383222"/>
                </a:lnTo>
                <a:lnTo>
                  <a:pt x="38102" y="386926"/>
                </a:lnTo>
                <a:lnTo>
                  <a:pt x="36796" y="390349"/>
                </a:lnTo>
                <a:lnTo>
                  <a:pt x="35926" y="393582"/>
                </a:lnTo>
                <a:lnTo>
                  <a:pt x="34701" y="405225"/>
                </a:lnTo>
                <a:lnTo>
                  <a:pt x="34338" y="418199"/>
                </a:lnTo>
                <a:lnTo>
                  <a:pt x="34287" y="421675"/>
                </a:lnTo>
                <a:lnTo>
                  <a:pt x="35206" y="423991"/>
                </a:lnTo>
                <a:lnTo>
                  <a:pt x="36771" y="425536"/>
                </a:lnTo>
                <a:lnTo>
                  <a:pt x="38767" y="426566"/>
                </a:lnTo>
                <a:lnTo>
                  <a:pt x="40097" y="428205"/>
                </a:lnTo>
                <a:lnTo>
                  <a:pt x="40984" y="430250"/>
                </a:lnTo>
                <a:lnTo>
                  <a:pt x="42758" y="4371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7"/>
          <p:cNvSpPr/>
          <p:nvPr/>
        </p:nvSpPr>
        <p:spPr>
          <a:xfrm>
            <a:off x="2608897" y="3986214"/>
            <a:ext cx="291466" cy="351461"/>
          </a:xfrm>
          <a:custGeom>
            <a:avLst/>
            <a:gdLst/>
            <a:ahLst/>
            <a:cxnLst/>
            <a:rect l="0" t="0" r="0" b="0"/>
            <a:pathLst>
              <a:path w="291466" h="351461">
                <a:moveTo>
                  <a:pt x="0" y="68578"/>
                </a:moveTo>
                <a:lnTo>
                  <a:pt x="0" y="55486"/>
                </a:lnTo>
                <a:lnTo>
                  <a:pt x="953" y="54135"/>
                </a:lnTo>
                <a:lnTo>
                  <a:pt x="2540" y="53234"/>
                </a:lnTo>
                <a:lnTo>
                  <a:pt x="4551" y="52634"/>
                </a:lnTo>
                <a:lnTo>
                  <a:pt x="5891" y="51281"/>
                </a:lnTo>
                <a:lnTo>
                  <a:pt x="6785" y="49427"/>
                </a:lnTo>
                <a:lnTo>
                  <a:pt x="7381" y="47238"/>
                </a:lnTo>
                <a:lnTo>
                  <a:pt x="10583" y="42266"/>
                </a:lnTo>
                <a:lnTo>
                  <a:pt x="12770" y="39607"/>
                </a:lnTo>
                <a:lnTo>
                  <a:pt x="16134" y="37834"/>
                </a:lnTo>
                <a:lnTo>
                  <a:pt x="24950" y="35864"/>
                </a:lnTo>
                <a:lnTo>
                  <a:pt x="28064" y="34386"/>
                </a:lnTo>
                <a:lnTo>
                  <a:pt x="30139" y="32449"/>
                </a:lnTo>
                <a:lnTo>
                  <a:pt x="33398" y="27756"/>
                </a:lnTo>
                <a:lnTo>
                  <a:pt x="38021" y="22495"/>
                </a:lnTo>
                <a:lnTo>
                  <a:pt x="40587" y="20711"/>
                </a:lnTo>
                <a:lnTo>
                  <a:pt x="45979" y="18729"/>
                </a:lnTo>
                <a:lnTo>
                  <a:pt x="54090" y="15308"/>
                </a:lnTo>
                <a:lnTo>
                  <a:pt x="63092" y="10612"/>
                </a:lnTo>
                <a:lnTo>
                  <a:pt x="70269" y="5351"/>
                </a:lnTo>
                <a:lnTo>
                  <a:pt x="76633" y="2377"/>
                </a:lnTo>
                <a:lnTo>
                  <a:pt x="85571" y="703"/>
                </a:lnTo>
                <a:lnTo>
                  <a:pt x="94252" y="207"/>
                </a:lnTo>
                <a:lnTo>
                  <a:pt x="102857" y="60"/>
                </a:lnTo>
                <a:lnTo>
                  <a:pt x="131445" y="0"/>
                </a:lnTo>
                <a:lnTo>
                  <a:pt x="134302" y="951"/>
                </a:lnTo>
                <a:lnTo>
                  <a:pt x="142875" y="5890"/>
                </a:lnTo>
                <a:lnTo>
                  <a:pt x="148590" y="7379"/>
                </a:lnTo>
                <a:lnTo>
                  <a:pt x="150495" y="8729"/>
                </a:lnTo>
                <a:lnTo>
                  <a:pt x="151765" y="10581"/>
                </a:lnTo>
                <a:lnTo>
                  <a:pt x="152611" y="12769"/>
                </a:lnTo>
                <a:lnTo>
                  <a:pt x="158354" y="20398"/>
                </a:lnTo>
                <a:lnTo>
                  <a:pt x="166088" y="28691"/>
                </a:lnTo>
                <a:lnTo>
                  <a:pt x="167875" y="31509"/>
                </a:lnTo>
                <a:lnTo>
                  <a:pt x="171343" y="40027"/>
                </a:lnTo>
                <a:lnTo>
                  <a:pt x="177027" y="48583"/>
                </a:lnTo>
                <a:lnTo>
                  <a:pt x="178691" y="54294"/>
                </a:lnTo>
                <a:lnTo>
                  <a:pt x="179628" y="62864"/>
                </a:lnTo>
                <a:lnTo>
                  <a:pt x="182387" y="71118"/>
                </a:lnTo>
                <a:lnTo>
                  <a:pt x="185836" y="80185"/>
                </a:lnTo>
                <a:lnTo>
                  <a:pt x="187777" y="90644"/>
                </a:lnTo>
                <a:lnTo>
                  <a:pt x="188353" y="100728"/>
                </a:lnTo>
                <a:lnTo>
                  <a:pt x="188547" y="120719"/>
                </a:lnTo>
                <a:lnTo>
                  <a:pt x="188585" y="138462"/>
                </a:lnTo>
                <a:lnTo>
                  <a:pt x="186051" y="147580"/>
                </a:lnTo>
                <a:lnTo>
                  <a:pt x="182702" y="157983"/>
                </a:lnTo>
                <a:lnTo>
                  <a:pt x="181213" y="168956"/>
                </a:lnTo>
                <a:lnTo>
                  <a:pt x="178012" y="177643"/>
                </a:lnTo>
                <a:lnTo>
                  <a:pt x="173414" y="185631"/>
                </a:lnTo>
                <a:lnTo>
                  <a:pt x="168195" y="195532"/>
                </a:lnTo>
                <a:lnTo>
                  <a:pt x="165241" y="206282"/>
                </a:lnTo>
                <a:lnTo>
                  <a:pt x="164453" y="211816"/>
                </a:lnTo>
                <a:lnTo>
                  <a:pt x="161038" y="220504"/>
                </a:lnTo>
                <a:lnTo>
                  <a:pt x="156345" y="228493"/>
                </a:lnTo>
                <a:lnTo>
                  <a:pt x="151084" y="238394"/>
                </a:lnTo>
                <a:lnTo>
                  <a:pt x="145571" y="246605"/>
                </a:lnTo>
                <a:lnTo>
                  <a:pt x="139946" y="254381"/>
                </a:lnTo>
                <a:lnTo>
                  <a:pt x="134271" y="264187"/>
                </a:lnTo>
                <a:lnTo>
                  <a:pt x="128573" y="272355"/>
                </a:lnTo>
                <a:lnTo>
                  <a:pt x="125720" y="275867"/>
                </a:lnTo>
                <a:lnTo>
                  <a:pt x="122551" y="282309"/>
                </a:lnTo>
                <a:lnTo>
                  <a:pt x="121705" y="285360"/>
                </a:lnTo>
                <a:lnTo>
                  <a:pt x="118226" y="291291"/>
                </a:lnTo>
                <a:lnTo>
                  <a:pt x="110913" y="299985"/>
                </a:lnTo>
                <a:lnTo>
                  <a:pt x="102713" y="308593"/>
                </a:lnTo>
                <a:lnTo>
                  <a:pt x="91409" y="320035"/>
                </a:lnTo>
                <a:lnTo>
                  <a:pt x="89514" y="322894"/>
                </a:lnTo>
                <a:lnTo>
                  <a:pt x="85895" y="331467"/>
                </a:lnTo>
                <a:lnTo>
                  <a:pt x="81673" y="337183"/>
                </a:lnTo>
                <a:lnTo>
                  <a:pt x="79214" y="339088"/>
                </a:lnTo>
                <a:lnTo>
                  <a:pt x="76622" y="340358"/>
                </a:lnTo>
                <a:lnTo>
                  <a:pt x="73941" y="341205"/>
                </a:lnTo>
                <a:lnTo>
                  <a:pt x="72154" y="342722"/>
                </a:lnTo>
                <a:lnTo>
                  <a:pt x="70963" y="344685"/>
                </a:lnTo>
                <a:lnTo>
                  <a:pt x="70168" y="346947"/>
                </a:lnTo>
                <a:lnTo>
                  <a:pt x="68686" y="348455"/>
                </a:lnTo>
                <a:lnTo>
                  <a:pt x="66746" y="349460"/>
                </a:lnTo>
                <a:lnTo>
                  <a:pt x="62050" y="350577"/>
                </a:lnTo>
                <a:lnTo>
                  <a:pt x="54051" y="351206"/>
                </a:lnTo>
                <a:lnTo>
                  <a:pt x="44524" y="351436"/>
                </a:lnTo>
                <a:lnTo>
                  <a:pt x="38804" y="351460"/>
                </a:lnTo>
                <a:lnTo>
                  <a:pt x="36347" y="350511"/>
                </a:lnTo>
                <a:lnTo>
                  <a:pt x="28338" y="345577"/>
                </a:lnTo>
                <a:lnTo>
                  <a:pt x="22754" y="344089"/>
                </a:lnTo>
                <a:lnTo>
                  <a:pt x="20885" y="342739"/>
                </a:lnTo>
                <a:lnTo>
                  <a:pt x="19638" y="340887"/>
                </a:lnTo>
                <a:lnTo>
                  <a:pt x="18253" y="336289"/>
                </a:lnTo>
                <a:lnTo>
                  <a:pt x="17242" y="325851"/>
                </a:lnTo>
                <a:lnTo>
                  <a:pt x="17164" y="316636"/>
                </a:lnTo>
                <a:lnTo>
                  <a:pt x="17149" y="305643"/>
                </a:lnTo>
                <a:lnTo>
                  <a:pt x="18100" y="302821"/>
                </a:lnTo>
                <a:lnTo>
                  <a:pt x="26471" y="288909"/>
                </a:lnTo>
                <a:lnTo>
                  <a:pt x="31767" y="279850"/>
                </a:lnTo>
                <a:lnTo>
                  <a:pt x="40104" y="269396"/>
                </a:lnTo>
                <a:lnTo>
                  <a:pt x="48607" y="260265"/>
                </a:lnTo>
                <a:lnTo>
                  <a:pt x="54306" y="254420"/>
                </a:lnTo>
                <a:lnTo>
                  <a:pt x="62553" y="248647"/>
                </a:lnTo>
                <a:lnTo>
                  <a:pt x="71616" y="242906"/>
                </a:lnTo>
                <a:lnTo>
                  <a:pt x="78819" y="237180"/>
                </a:lnTo>
                <a:lnTo>
                  <a:pt x="85196" y="234000"/>
                </a:lnTo>
                <a:lnTo>
                  <a:pt x="88230" y="233152"/>
                </a:lnTo>
                <a:lnTo>
                  <a:pt x="94141" y="229670"/>
                </a:lnTo>
                <a:lnTo>
                  <a:pt x="97050" y="227407"/>
                </a:lnTo>
                <a:lnTo>
                  <a:pt x="100895" y="225899"/>
                </a:lnTo>
                <a:lnTo>
                  <a:pt x="105364" y="224894"/>
                </a:lnTo>
                <a:lnTo>
                  <a:pt x="114456" y="223777"/>
                </a:lnTo>
                <a:lnTo>
                  <a:pt x="121672" y="223280"/>
                </a:lnTo>
                <a:lnTo>
                  <a:pt x="130594" y="223060"/>
                </a:lnTo>
                <a:lnTo>
                  <a:pt x="147293" y="222918"/>
                </a:lnTo>
                <a:lnTo>
                  <a:pt x="150583" y="223859"/>
                </a:lnTo>
                <a:lnTo>
                  <a:pt x="156778" y="227444"/>
                </a:lnTo>
                <a:lnTo>
                  <a:pt x="165621" y="234818"/>
                </a:lnTo>
                <a:lnTo>
                  <a:pt x="173939" y="240253"/>
                </a:lnTo>
                <a:lnTo>
                  <a:pt x="183034" y="245843"/>
                </a:lnTo>
                <a:lnTo>
                  <a:pt x="190251" y="251502"/>
                </a:lnTo>
                <a:lnTo>
                  <a:pt x="196634" y="257193"/>
                </a:lnTo>
                <a:lnTo>
                  <a:pt x="199669" y="260044"/>
                </a:lnTo>
                <a:lnTo>
                  <a:pt x="203598" y="261944"/>
                </a:lnTo>
                <a:lnTo>
                  <a:pt x="208122" y="263211"/>
                </a:lnTo>
                <a:lnTo>
                  <a:pt x="213043" y="264056"/>
                </a:lnTo>
                <a:lnTo>
                  <a:pt x="221051" y="267535"/>
                </a:lnTo>
                <a:lnTo>
                  <a:pt x="227785" y="272256"/>
                </a:lnTo>
                <a:lnTo>
                  <a:pt x="233953" y="277529"/>
                </a:lnTo>
                <a:lnTo>
                  <a:pt x="242780" y="285853"/>
                </a:lnTo>
                <a:lnTo>
                  <a:pt x="244721" y="288676"/>
                </a:lnTo>
                <a:lnTo>
                  <a:pt x="246877" y="294351"/>
                </a:lnTo>
                <a:lnTo>
                  <a:pt x="248405" y="296246"/>
                </a:lnTo>
                <a:lnTo>
                  <a:pt x="250376" y="297509"/>
                </a:lnTo>
                <a:lnTo>
                  <a:pt x="252642" y="298351"/>
                </a:lnTo>
                <a:lnTo>
                  <a:pt x="257701" y="301827"/>
                </a:lnTo>
                <a:lnTo>
                  <a:pt x="265903" y="309139"/>
                </a:lnTo>
                <a:lnTo>
                  <a:pt x="272657" y="315592"/>
                </a:lnTo>
                <a:lnTo>
                  <a:pt x="274164" y="316122"/>
                </a:lnTo>
                <a:lnTo>
                  <a:pt x="278378" y="316710"/>
                </a:lnTo>
                <a:lnTo>
                  <a:pt x="279883" y="317819"/>
                </a:lnTo>
                <a:lnTo>
                  <a:pt x="280886" y="319511"/>
                </a:lnTo>
                <a:lnTo>
                  <a:pt x="281555" y="321592"/>
                </a:lnTo>
                <a:lnTo>
                  <a:pt x="282953" y="322979"/>
                </a:lnTo>
                <a:lnTo>
                  <a:pt x="284838" y="323904"/>
                </a:lnTo>
                <a:lnTo>
                  <a:pt x="291465" y="3257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8"/>
          <p:cNvSpPr/>
          <p:nvPr/>
        </p:nvSpPr>
        <p:spPr>
          <a:xfrm>
            <a:off x="2986087" y="4080510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5181" y="25952"/>
                </a:lnTo>
                <a:lnTo>
                  <a:pt x="20400" y="25822"/>
                </a:lnTo>
                <a:lnTo>
                  <a:pt x="67066" y="25718"/>
                </a:lnTo>
                <a:lnTo>
                  <a:pt x="72333" y="24765"/>
                </a:lnTo>
                <a:lnTo>
                  <a:pt x="77750" y="23178"/>
                </a:lnTo>
                <a:lnTo>
                  <a:pt x="83265" y="21167"/>
                </a:lnTo>
                <a:lnTo>
                  <a:pt x="88848" y="19826"/>
                </a:lnTo>
                <a:lnTo>
                  <a:pt x="94474" y="18932"/>
                </a:lnTo>
                <a:lnTo>
                  <a:pt x="100131" y="18337"/>
                </a:lnTo>
                <a:lnTo>
                  <a:pt x="105806" y="17939"/>
                </a:lnTo>
                <a:lnTo>
                  <a:pt x="111495" y="17674"/>
                </a:lnTo>
                <a:lnTo>
                  <a:pt x="126063" y="17301"/>
                </a:lnTo>
                <a:lnTo>
                  <a:pt x="144070" y="17176"/>
                </a:lnTo>
                <a:lnTo>
                  <a:pt x="149386" y="16213"/>
                </a:lnTo>
                <a:lnTo>
                  <a:pt x="154836" y="14619"/>
                </a:lnTo>
                <a:lnTo>
                  <a:pt x="160374" y="12603"/>
                </a:lnTo>
                <a:lnTo>
                  <a:pt x="165018" y="11260"/>
                </a:lnTo>
                <a:lnTo>
                  <a:pt x="169067" y="10363"/>
                </a:lnTo>
                <a:lnTo>
                  <a:pt x="172719" y="9766"/>
                </a:lnTo>
                <a:lnTo>
                  <a:pt x="177059" y="9369"/>
                </a:lnTo>
                <a:lnTo>
                  <a:pt x="181857" y="9103"/>
                </a:lnTo>
                <a:lnTo>
                  <a:pt x="186960" y="8926"/>
                </a:lnTo>
                <a:lnTo>
                  <a:pt x="192268" y="7855"/>
                </a:lnTo>
                <a:lnTo>
                  <a:pt x="197711" y="6189"/>
                </a:lnTo>
                <a:lnTo>
                  <a:pt x="211033" y="1222"/>
                </a:lnTo>
                <a:lnTo>
                  <a:pt x="215395" y="543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9"/>
          <p:cNvSpPr/>
          <p:nvPr/>
        </p:nvSpPr>
        <p:spPr>
          <a:xfrm>
            <a:off x="3071812" y="414909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4551" y="25717"/>
                </a:lnTo>
                <a:lnTo>
                  <a:pt x="6844" y="24764"/>
                </a:lnTo>
                <a:lnTo>
                  <a:pt x="9325" y="23177"/>
                </a:lnTo>
                <a:lnTo>
                  <a:pt x="11932" y="21166"/>
                </a:lnTo>
                <a:lnTo>
                  <a:pt x="14622" y="19826"/>
                </a:lnTo>
                <a:lnTo>
                  <a:pt x="17368" y="18932"/>
                </a:lnTo>
                <a:lnTo>
                  <a:pt x="20151" y="18336"/>
                </a:lnTo>
                <a:lnTo>
                  <a:pt x="25784" y="17674"/>
                </a:lnTo>
                <a:lnTo>
                  <a:pt x="31462" y="17380"/>
                </a:lnTo>
                <a:lnTo>
                  <a:pt x="37161" y="17249"/>
                </a:lnTo>
                <a:lnTo>
                  <a:pt x="58844" y="17154"/>
                </a:lnTo>
                <a:lnTo>
                  <a:pt x="63995" y="16198"/>
                </a:lnTo>
                <a:lnTo>
                  <a:pt x="69333" y="14609"/>
                </a:lnTo>
                <a:lnTo>
                  <a:pt x="74797" y="12597"/>
                </a:lnTo>
                <a:lnTo>
                  <a:pt x="79392" y="11255"/>
                </a:lnTo>
                <a:lnTo>
                  <a:pt x="83408" y="10361"/>
                </a:lnTo>
                <a:lnTo>
                  <a:pt x="87038" y="9765"/>
                </a:lnTo>
                <a:lnTo>
                  <a:pt x="91363" y="9367"/>
                </a:lnTo>
                <a:lnTo>
                  <a:pt x="96151" y="9102"/>
                </a:lnTo>
                <a:lnTo>
                  <a:pt x="105599" y="8808"/>
                </a:lnTo>
                <a:lnTo>
                  <a:pt x="119425" y="8619"/>
                </a:lnTo>
                <a:lnTo>
                  <a:pt x="161350" y="8573"/>
                </a:lnTo>
                <a:lnTo>
                  <a:pt x="164717" y="7621"/>
                </a:lnTo>
                <a:lnTo>
                  <a:pt x="166961" y="6033"/>
                </a:lnTo>
                <a:lnTo>
                  <a:pt x="168458" y="4022"/>
                </a:lnTo>
                <a:lnTo>
                  <a:pt x="170408" y="2681"/>
                </a:lnTo>
                <a:lnTo>
                  <a:pt x="172660" y="1787"/>
                </a:lnTo>
                <a:lnTo>
                  <a:pt x="175114" y="1191"/>
                </a:lnTo>
                <a:lnTo>
                  <a:pt x="180381" y="529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0"/>
          <p:cNvSpPr/>
          <p:nvPr/>
        </p:nvSpPr>
        <p:spPr>
          <a:xfrm>
            <a:off x="3380422" y="3926239"/>
            <a:ext cx="300038" cy="300004"/>
          </a:xfrm>
          <a:custGeom>
            <a:avLst/>
            <a:gdLst/>
            <a:ahLst/>
            <a:cxnLst/>
            <a:rect l="0" t="0" r="0" b="0"/>
            <a:pathLst>
              <a:path w="300038" h="300004">
                <a:moveTo>
                  <a:pt x="0" y="42828"/>
                </a:moveTo>
                <a:lnTo>
                  <a:pt x="7381" y="42828"/>
                </a:lnTo>
                <a:lnTo>
                  <a:pt x="12770" y="38277"/>
                </a:lnTo>
                <a:lnTo>
                  <a:pt x="14228" y="35984"/>
                </a:lnTo>
                <a:lnTo>
                  <a:pt x="15849" y="30896"/>
                </a:lnTo>
                <a:lnTo>
                  <a:pt x="18186" y="29159"/>
                </a:lnTo>
                <a:lnTo>
                  <a:pt x="25863" y="27228"/>
                </a:lnTo>
                <a:lnTo>
                  <a:pt x="33084" y="23829"/>
                </a:lnTo>
                <a:lnTo>
                  <a:pt x="40422" y="19144"/>
                </a:lnTo>
                <a:lnTo>
                  <a:pt x="45045" y="16561"/>
                </a:lnTo>
                <a:lnTo>
                  <a:pt x="54310" y="12104"/>
                </a:lnTo>
                <a:lnTo>
                  <a:pt x="61603" y="10123"/>
                </a:lnTo>
                <a:lnTo>
                  <a:pt x="68019" y="6702"/>
                </a:lnTo>
                <a:lnTo>
                  <a:pt x="71063" y="4457"/>
                </a:lnTo>
                <a:lnTo>
                  <a:pt x="79526" y="1962"/>
                </a:lnTo>
                <a:lnTo>
                  <a:pt x="84450" y="1296"/>
                </a:lnTo>
                <a:lnTo>
                  <a:pt x="89638" y="853"/>
                </a:lnTo>
                <a:lnTo>
                  <a:pt x="95001" y="557"/>
                </a:lnTo>
                <a:lnTo>
                  <a:pt x="106040" y="229"/>
                </a:lnTo>
                <a:lnTo>
                  <a:pt x="129792" y="0"/>
                </a:lnTo>
                <a:lnTo>
                  <a:pt x="138966" y="2521"/>
                </a:lnTo>
                <a:lnTo>
                  <a:pt x="144079" y="4527"/>
                </a:lnTo>
                <a:lnTo>
                  <a:pt x="152300" y="6755"/>
                </a:lnTo>
                <a:lnTo>
                  <a:pt x="160081" y="8698"/>
                </a:lnTo>
                <a:lnTo>
                  <a:pt x="164824" y="10550"/>
                </a:lnTo>
                <a:lnTo>
                  <a:pt x="169890" y="12737"/>
                </a:lnTo>
                <a:lnTo>
                  <a:pt x="178059" y="17707"/>
                </a:lnTo>
                <a:lnTo>
                  <a:pt x="181571" y="20366"/>
                </a:lnTo>
                <a:lnTo>
                  <a:pt x="188013" y="28400"/>
                </a:lnTo>
                <a:lnTo>
                  <a:pt x="193099" y="37368"/>
                </a:lnTo>
                <a:lnTo>
                  <a:pt x="196915" y="48724"/>
                </a:lnTo>
                <a:lnTo>
                  <a:pt x="198904" y="53427"/>
                </a:lnTo>
                <a:lnTo>
                  <a:pt x="203654" y="62779"/>
                </a:lnTo>
                <a:lnTo>
                  <a:pt x="208941" y="70110"/>
                </a:lnTo>
                <a:lnTo>
                  <a:pt x="210731" y="75303"/>
                </a:lnTo>
                <a:lnTo>
                  <a:pt x="211925" y="81623"/>
                </a:lnTo>
                <a:lnTo>
                  <a:pt x="212721" y="88694"/>
                </a:lnTo>
                <a:lnTo>
                  <a:pt x="213251" y="95313"/>
                </a:lnTo>
                <a:lnTo>
                  <a:pt x="213605" y="101631"/>
                </a:lnTo>
                <a:lnTo>
                  <a:pt x="213998" y="113730"/>
                </a:lnTo>
                <a:lnTo>
                  <a:pt x="214173" y="125457"/>
                </a:lnTo>
                <a:lnTo>
                  <a:pt x="213267" y="132204"/>
                </a:lnTo>
                <a:lnTo>
                  <a:pt x="211711" y="139560"/>
                </a:lnTo>
                <a:lnTo>
                  <a:pt x="209720" y="147321"/>
                </a:lnTo>
                <a:lnTo>
                  <a:pt x="208393" y="154400"/>
                </a:lnTo>
                <a:lnTo>
                  <a:pt x="207509" y="161024"/>
                </a:lnTo>
                <a:lnTo>
                  <a:pt x="206919" y="167346"/>
                </a:lnTo>
                <a:lnTo>
                  <a:pt x="205574" y="173465"/>
                </a:lnTo>
                <a:lnTo>
                  <a:pt x="203724" y="179449"/>
                </a:lnTo>
                <a:lnTo>
                  <a:pt x="201538" y="185344"/>
                </a:lnTo>
                <a:lnTo>
                  <a:pt x="199129" y="191179"/>
                </a:lnTo>
                <a:lnTo>
                  <a:pt x="196570" y="196974"/>
                </a:lnTo>
                <a:lnTo>
                  <a:pt x="191187" y="208492"/>
                </a:lnTo>
                <a:lnTo>
                  <a:pt x="185620" y="219962"/>
                </a:lnTo>
                <a:lnTo>
                  <a:pt x="181849" y="224734"/>
                </a:lnTo>
                <a:lnTo>
                  <a:pt x="172579" y="232578"/>
                </a:lnTo>
                <a:lnTo>
                  <a:pt x="164649" y="241779"/>
                </a:lnTo>
                <a:lnTo>
                  <a:pt x="161202" y="246899"/>
                </a:lnTo>
                <a:lnTo>
                  <a:pt x="154830" y="255129"/>
                </a:lnTo>
                <a:lnTo>
                  <a:pt x="151798" y="258657"/>
                </a:lnTo>
                <a:lnTo>
                  <a:pt x="143348" y="265117"/>
                </a:lnTo>
                <a:lnTo>
                  <a:pt x="134196" y="271163"/>
                </a:lnTo>
                <a:lnTo>
                  <a:pt x="126953" y="277026"/>
                </a:lnTo>
                <a:lnTo>
                  <a:pt x="120558" y="280266"/>
                </a:lnTo>
                <a:lnTo>
                  <a:pt x="117520" y="281130"/>
                </a:lnTo>
                <a:lnTo>
                  <a:pt x="111603" y="284630"/>
                </a:lnTo>
                <a:lnTo>
                  <a:pt x="108692" y="286897"/>
                </a:lnTo>
                <a:lnTo>
                  <a:pt x="104847" y="288408"/>
                </a:lnTo>
                <a:lnTo>
                  <a:pt x="95494" y="290088"/>
                </a:lnTo>
                <a:lnTo>
                  <a:pt x="87526" y="293373"/>
                </a:lnTo>
                <a:lnTo>
                  <a:pt x="80811" y="297057"/>
                </a:lnTo>
                <a:lnTo>
                  <a:pt x="74651" y="298694"/>
                </a:lnTo>
                <a:lnTo>
                  <a:pt x="65828" y="299615"/>
                </a:lnTo>
                <a:lnTo>
                  <a:pt x="58234" y="299952"/>
                </a:lnTo>
                <a:lnTo>
                  <a:pt x="55968" y="299969"/>
                </a:lnTo>
                <a:lnTo>
                  <a:pt x="53504" y="299028"/>
                </a:lnTo>
                <a:lnTo>
                  <a:pt x="44452" y="292619"/>
                </a:lnTo>
                <a:lnTo>
                  <a:pt x="35621" y="284154"/>
                </a:lnTo>
                <a:lnTo>
                  <a:pt x="35177" y="282769"/>
                </a:lnTo>
                <a:lnTo>
                  <a:pt x="34465" y="273704"/>
                </a:lnTo>
                <a:lnTo>
                  <a:pt x="34313" y="265813"/>
                </a:lnTo>
                <a:lnTo>
                  <a:pt x="34300" y="261630"/>
                </a:lnTo>
                <a:lnTo>
                  <a:pt x="35249" y="259181"/>
                </a:lnTo>
                <a:lnTo>
                  <a:pt x="41136" y="251184"/>
                </a:lnTo>
                <a:lnTo>
                  <a:pt x="46223" y="245603"/>
                </a:lnTo>
                <a:lnTo>
                  <a:pt x="48912" y="243734"/>
                </a:lnTo>
                <a:lnTo>
                  <a:pt x="67460" y="235937"/>
                </a:lnTo>
                <a:lnTo>
                  <a:pt x="75385" y="233429"/>
                </a:lnTo>
                <a:lnTo>
                  <a:pt x="83034" y="231363"/>
                </a:lnTo>
                <a:lnTo>
                  <a:pt x="87741" y="229478"/>
                </a:lnTo>
                <a:lnTo>
                  <a:pt x="92784" y="227269"/>
                </a:lnTo>
                <a:lnTo>
                  <a:pt x="98051" y="225796"/>
                </a:lnTo>
                <a:lnTo>
                  <a:pt x="103468" y="224814"/>
                </a:lnTo>
                <a:lnTo>
                  <a:pt x="108983" y="224159"/>
                </a:lnTo>
                <a:lnTo>
                  <a:pt x="114566" y="223723"/>
                </a:lnTo>
                <a:lnTo>
                  <a:pt x="120193" y="223432"/>
                </a:lnTo>
                <a:lnTo>
                  <a:pt x="134673" y="223023"/>
                </a:lnTo>
                <a:lnTo>
                  <a:pt x="152649" y="222885"/>
                </a:lnTo>
                <a:lnTo>
                  <a:pt x="157964" y="223826"/>
                </a:lnTo>
                <a:lnTo>
                  <a:pt x="163412" y="225406"/>
                </a:lnTo>
                <a:lnTo>
                  <a:pt x="168949" y="227412"/>
                </a:lnTo>
                <a:lnTo>
                  <a:pt x="174545" y="228749"/>
                </a:lnTo>
                <a:lnTo>
                  <a:pt x="180181" y="229640"/>
                </a:lnTo>
                <a:lnTo>
                  <a:pt x="185843" y="230235"/>
                </a:lnTo>
                <a:lnTo>
                  <a:pt x="194674" y="233435"/>
                </a:lnTo>
                <a:lnTo>
                  <a:pt x="202727" y="238032"/>
                </a:lnTo>
                <a:lnTo>
                  <a:pt x="212656" y="243251"/>
                </a:lnTo>
                <a:lnTo>
                  <a:pt x="228956" y="251543"/>
                </a:lnTo>
                <a:lnTo>
                  <a:pt x="237648" y="254653"/>
                </a:lnTo>
                <a:lnTo>
                  <a:pt x="245639" y="256988"/>
                </a:lnTo>
                <a:lnTo>
                  <a:pt x="250437" y="258943"/>
                </a:lnTo>
                <a:lnTo>
                  <a:pt x="255540" y="261200"/>
                </a:lnTo>
                <a:lnTo>
                  <a:pt x="263751" y="266247"/>
                </a:lnTo>
                <a:lnTo>
                  <a:pt x="270575" y="271666"/>
                </a:lnTo>
                <a:lnTo>
                  <a:pt x="276783" y="277249"/>
                </a:lnTo>
                <a:lnTo>
                  <a:pt x="279772" y="279119"/>
                </a:lnTo>
                <a:lnTo>
                  <a:pt x="285633" y="281196"/>
                </a:lnTo>
                <a:lnTo>
                  <a:pt x="287577" y="282703"/>
                </a:lnTo>
                <a:lnTo>
                  <a:pt x="288873" y="284660"/>
                </a:lnTo>
                <a:lnTo>
                  <a:pt x="289737" y="286917"/>
                </a:lnTo>
                <a:lnTo>
                  <a:pt x="291266" y="288421"/>
                </a:lnTo>
                <a:lnTo>
                  <a:pt x="293237" y="289424"/>
                </a:lnTo>
                <a:lnTo>
                  <a:pt x="295504" y="290093"/>
                </a:lnTo>
                <a:lnTo>
                  <a:pt x="297015" y="291491"/>
                </a:lnTo>
                <a:lnTo>
                  <a:pt x="298022" y="293376"/>
                </a:lnTo>
                <a:lnTo>
                  <a:pt x="300037" y="3000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1"/>
          <p:cNvSpPr/>
          <p:nvPr/>
        </p:nvSpPr>
        <p:spPr>
          <a:xfrm>
            <a:off x="3774758" y="3771900"/>
            <a:ext cx="171450" cy="480061"/>
          </a:xfrm>
          <a:custGeom>
            <a:avLst/>
            <a:gdLst/>
            <a:ahLst/>
            <a:cxnLst/>
            <a:rect l="0" t="0" r="0" b="0"/>
            <a:pathLst>
              <a:path w="171450" h="480061">
                <a:moveTo>
                  <a:pt x="137159" y="0"/>
                </a:moveTo>
                <a:lnTo>
                  <a:pt x="128691" y="0"/>
                </a:lnTo>
                <a:lnTo>
                  <a:pt x="124067" y="4550"/>
                </a:lnTo>
                <a:lnTo>
                  <a:pt x="116664" y="11931"/>
                </a:lnTo>
                <a:lnTo>
                  <a:pt x="114923" y="14621"/>
                </a:lnTo>
                <a:lnTo>
                  <a:pt x="112989" y="20151"/>
                </a:lnTo>
                <a:lnTo>
                  <a:pt x="110568" y="22959"/>
                </a:lnTo>
                <a:lnTo>
                  <a:pt x="107050" y="25783"/>
                </a:lnTo>
                <a:lnTo>
                  <a:pt x="102798" y="28619"/>
                </a:lnTo>
                <a:lnTo>
                  <a:pt x="99012" y="31462"/>
                </a:lnTo>
                <a:lnTo>
                  <a:pt x="95535" y="34309"/>
                </a:lnTo>
                <a:lnTo>
                  <a:pt x="92265" y="37160"/>
                </a:lnTo>
                <a:lnTo>
                  <a:pt x="90085" y="40013"/>
                </a:lnTo>
                <a:lnTo>
                  <a:pt x="87662" y="45723"/>
                </a:lnTo>
                <a:lnTo>
                  <a:pt x="85111" y="48579"/>
                </a:lnTo>
                <a:lnTo>
                  <a:pt x="81505" y="51436"/>
                </a:lnTo>
                <a:lnTo>
                  <a:pt x="77196" y="54293"/>
                </a:lnTo>
                <a:lnTo>
                  <a:pt x="74324" y="58103"/>
                </a:lnTo>
                <a:lnTo>
                  <a:pt x="72409" y="62548"/>
                </a:lnTo>
                <a:lnTo>
                  <a:pt x="71132" y="67416"/>
                </a:lnTo>
                <a:lnTo>
                  <a:pt x="68376" y="71614"/>
                </a:lnTo>
                <a:lnTo>
                  <a:pt x="64634" y="75365"/>
                </a:lnTo>
                <a:lnTo>
                  <a:pt x="60233" y="78818"/>
                </a:lnTo>
                <a:lnTo>
                  <a:pt x="57300" y="82073"/>
                </a:lnTo>
                <a:lnTo>
                  <a:pt x="55345" y="85195"/>
                </a:lnTo>
                <a:lnTo>
                  <a:pt x="54041" y="88229"/>
                </a:lnTo>
                <a:lnTo>
                  <a:pt x="51267" y="92157"/>
                </a:lnTo>
                <a:lnTo>
                  <a:pt x="47513" y="96680"/>
                </a:lnTo>
                <a:lnTo>
                  <a:pt x="43105" y="101601"/>
                </a:lnTo>
                <a:lnTo>
                  <a:pt x="40166" y="106786"/>
                </a:lnTo>
                <a:lnTo>
                  <a:pt x="36901" y="117628"/>
                </a:lnTo>
                <a:lnTo>
                  <a:pt x="32910" y="128796"/>
                </a:lnTo>
                <a:lnTo>
                  <a:pt x="27961" y="140110"/>
                </a:lnTo>
                <a:lnTo>
                  <a:pt x="22586" y="151488"/>
                </a:lnTo>
                <a:lnTo>
                  <a:pt x="19563" y="160355"/>
                </a:lnTo>
                <a:lnTo>
                  <a:pt x="17266" y="168424"/>
                </a:lnTo>
                <a:lnTo>
                  <a:pt x="13071" y="178360"/>
                </a:lnTo>
                <a:lnTo>
                  <a:pt x="8032" y="189126"/>
                </a:lnTo>
                <a:lnTo>
                  <a:pt x="3569" y="200261"/>
                </a:lnTo>
                <a:lnTo>
                  <a:pt x="1585" y="211559"/>
                </a:lnTo>
                <a:lnTo>
                  <a:pt x="469" y="224080"/>
                </a:lnTo>
                <a:lnTo>
                  <a:pt x="138" y="238373"/>
                </a:lnTo>
                <a:lnTo>
                  <a:pt x="0" y="305761"/>
                </a:lnTo>
                <a:lnTo>
                  <a:pt x="2540" y="317186"/>
                </a:lnTo>
                <a:lnTo>
                  <a:pt x="5891" y="328614"/>
                </a:lnTo>
                <a:lnTo>
                  <a:pt x="7380" y="340043"/>
                </a:lnTo>
                <a:lnTo>
                  <a:pt x="10582" y="351473"/>
                </a:lnTo>
                <a:lnTo>
                  <a:pt x="15200" y="366077"/>
                </a:lnTo>
                <a:lnTo>
                  <a:pt x="17233" y="374156"/>
                </a:lnTo>
                <a:lnTo>
                  <a:pt x="21311" y="384096"/>
                </a:lnTo>
                <a:lnTo>
                  <a:pt x="26298" y="392324"/>
                </a:lnTo>
                <a:lnTo>
                  <a:pt x="28962" y="395852"/>
                </a:lnTo>
                <a:lnTo>
                  <a:pt x="31690" y="399156"/>
                </a:lnTo>
                <a:lnTo>
                  <a:pt x="34462" y="402311"/>
                </a:lnTo>
                <a:lnTo>
                  <a:pt x="37262" y="405367"/>
                </a:lnTo>
                <a:lnTo>
                  <a:pt x="45453" y="413843"/>
                </a:lnTo>
                <a:lnTo>
                  <a:pt x="61683" y="430256"/>
                </a:lnTo>
                <a:lnTo>
                  <a:pt x="65887" y="432570"/>
                </a:lnTo>
                <a:lnTo>
                  <a:pt x="70594" y="434112"/>
                </a:lnTo>
                <a:lnTo>
                  <a:pt x="75637" y="435140"/>
                </a:lnTo>
                <a:lnTo>
                  <a:pt x="79952" y="436779"/>
                </a:lnTo>
                <a:lnTo>
                  <a:pt x="83781" y="438823"/>
                </a:lnTo>
                <a:lnTo>
                  <a:pt x="87286" y="441138"/>
                </a:lnTo>
                <a:lnTo>
                  <a:pt x="91528" y="443635"/>
                </a:lnTo>
                <a:lnTo>
                  <a:pt x="96261" y="446251"/>
                </a:lnTo>
                <a:lnTo>
                  <a:pt x="101321" y="448948"/>
                </a:lnTo>
                <a:lnTo>
                  <a:pt x="105647" y="451699"/>
                </a:lnTo>
                <a:lnTo>
                  <a:pt x="109483" y="454485"/>
                </a:lnTo>
                <a:lnTo>
                  <a:pt x="112994" y="457295"/>
                </a:lnTo>
                <a:lnTo>
                  <a:pt x="116287" y="460121"/>
                </a:lnTo>
                <a:lnTo>
                  <a:pt x="119434" y="462957"/>
                </a:lnTo>
                <a:lnTo>
                  <a:pt x="122485" y="465801"/>
                </a:lnTo>
                <a:lnTo>
                  <a:pt x="125471" y="467696"/>
                </a:lnTo>
                <a:lnTo>
                  <a:pt x="128415" y="468960"/>
                </a:lnTo>
                <a:lnTo>
                  <a:pt x="131330" y="469802"/>
                </a:lnTo>
                <a:lnTo>
                  <a:pt x="134225" y="470364"/>
                </a:lnTo>
                <a:lnTo>
                  <a:pt x="137108" y="470738"/>
                </a:lnTo>
                <a:lnTo>
                  <a:pt x="139983" y="470988"/>
                </a:lnTo>
                <a:lnTo>
                  <a:pt x="142852" y="472107"/>
                </a:lnTo>
                <a:lnTo>
                  <a:pt x="145716" y="473805"/>
                </a:lnTo>
                <a:lnTo>
                  <a:pt x="148579" y="475890"/>
                </a:lnTo>
                <a:lnTo>
                  <a:pt x="151440" y="477280"/>
                </a:lnTo>
                <a:lnTo>
                  <a:pt x="154300" y="478207"/>
                </a:lnTo>
                <a:lnTo>
                  <a:pt x="157158" y="478824"/>
                </a:lnTo>
                <a:lnTo>
                  <a:pt x="160017" y="479236"/>
                </a:lnTo>
                <a:lnTo>
                  <a:pt x="162876" y="479511"/>
                </a:lnTo>
                <a:lnTo>
                  <a:pt x="171449" y="4800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2"/>
          <p:cNvSpPr/>
          <p:nvPr/>
        </p:nvSpPr>
        <p:spPr>
          <a:xfrm>
            <a:off x="3989070" y="3934777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3911"/>
                </a:lnTo>
                <a:lnTo>
                  <a:pt x="6785" y="28324"/>
                </a:lnTo>
                <a:lnTo>
                  <a:pt x="7381" y="33170"/>
                </a:lnTo>
                <a:lnTo>
                  <a:pt x="8730" y="38306"/>
                </a:lnTo>
                <a:lnTo>
                  <a:pt x="10583" y="43635"/>
                </a:lnTo>
                <a:lnTo>
                  <a:pt x="12770" y="49093"/>
                </a:lnTo>
                <a:lnTo>
                  <a:pt x="14228" y="53683"/>
                </a:lnTo>
                <a:lnTo>
                  <a:pt x="15200" y="57697"/>
                </a:lnTo>
                <a:lnTo>
                  <a:pt x="15849" y="61325"/>
                </a:lnTo>
                <a:lnTo>
                  <a:pt x="16281" y="66600"/>
                </a:lnTo>
                <a:lnTo>
                  <a:pt x="16568" y="72976"/>
                </a:lnTo>
                <a:lnTo>
                  <a:pt x="16974" y="93060"/>
                </a:lnTo>
                <a:lnTo>
                  <a:pt x="17031" y="99188"/>
                </a:lnTo>
                <a:lnTo>
                  <a:pt x="18021" y="105177"/>
                </a:lnTo>
                <a:lnTo>
                  <a:pt x="19634" y="111076"/>
                </a:lnTo>
                <a:lnTo>
                  <a:pt x="21662" y="116914"/>
                </a:lnTo>
                <a:lnTo>
                  <a:pt x="23013" y="122710"/>
                </a:lnTo>
                <a:lnTo>
                  <a:pt x="23914" y="128479"/>
                </a:lnTo>
                <a:lnTo>
                  <a:pt x="24516" y="134230"/>
                </a:lnTo>
                <a:lnTo>
                  <a:pt x="24916" y="139970"/>
                </a:lnTo>
                <a:lnTo>
                  <a:pt x="25183" y="145701"/>
                </a:lnTo>
                <a:lnTo>
                  <a:pt x="25480" y="157148"/>
                </a:lnTo>
                <a:lnTo>
                  <a:pt x="25716" y="229792"/>
                </a:lnTo>
                <a:lnTo>
                  <a:pt x="26669" y="234157"/>
                </a:lnTo>
                <a:lnTo>
                  <a:pt x="28257" y="238020"/>
                </a:lnTo>
                <a:lnTo>
                  <a:pt x="30268" y="241547"/>
                </a:lnTo>
                <a:lnTo>
                  <a:pt x="32561" y="244851"/>
                </a:lnTo>
                <a:lnTo>
                  <a:pt x="35042" y="248007"/>
                </a:lnTo>
                <a:lnTo>
                  <a:pt x="37648" y="251063"/>
                </a:lnTo>
                <a:lnTo>
                  <a:pt x="39387" y="254053"/>
                </a:lnTo>
                <a:lnTo>
                  <a:pt x="40545" y="256998"/>
                </a:lnTo>
                <a:lnTo>
                  <a:pt x="41832" y="262812"/>
                </a:lnTo>
                <a:lnTo>
                  <a:pt x="42176" y="265696"/>
                </a:lnTo>
                <a:lnTo>
                  <a:pt x="42862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3"/>
          <p:cNvSpPr/>
          <p:nvPr/>
        </p:nvSpPr>
        <p:spPr>
          <a:xfrm>
            <a:off x="4100544" y="3917636"/>
            <a:ext cx="188415" cy="248556"/>
          </a:xfrm>
          <a:custGeom>
            <a:avLst/>
            <a:gdLst/>
            <a:ahLst/>
            <a:cxnLst/>
            <a:rect l="0" t="0" r="0" b="0"/>
            <a:pathLst>
              <a:path w="188415" h="248556">
                <a:moveTo>
                  <a:pt x="42831" y="42859"/>
                </a:moveTo>
                <a:lnTo>
                  <a:pt x="30060" y="42859"/>
                </a:lnTo>
                <a:lnTo>
                  <a:pt x="28602" y="43811"/>
                </a:lnTo>
                <a:lnTo>
                  <a:pt x="27630" y="45399"/>
                </a:lnTo>
                <a:lnTo>
                  <a:pt x="26550" y="49702"/>
                </a:lnTo>
                <a:lnTo>
                  <a:pt x="26070" y="54790"/>
                </a:lnTo>
                <a:lnTo>
                  <a:pt x="24989" y="57481"/>
                </a:lnTo>
                <a:lnTo>
                  <a:pt x="21248" y="63010"/>
                </a:lnTo>
                <a:lnTo>
                  <a:pt x="16411" y="68642"/>
                </a:lnTo>
                <a:lnTo>
                  <a:pt x="13788" y="71478"/>
                </a:lnTo>
                <a:lnTo>
                  <a:pt x="12039" y="75273"/>
                </a:lnTo>
                <a:lnTo>
                  <a:pt x="10872" y="79708"/>
                </a:lnTo>
                <a:lnTo>
                  <a:pt x="10095" y="84570"/>
                </a:lnTo>
                <a:lnTo>
                  <a:pt x="9577" y="88764"/>
                </a:lnTo>
                <a:lnTo>
                  <a:pt x="9002" y="95963"/>
                </a:lnTo>
                <a:lnTo>
                  <a:pt x="7895" y="100169"/>
                </a:lnTo>
                <a:lnTo>
                  <a:pt x="6205" y="104878"/>
                </a:lnTo>
                <a:lnTo>
                  <a:pt x="4126" y="109923"/>
                </a:lnTo>
                <a:lnTo>
                  <a:pt x="2740" y="115190"/>
                </a:lnTo>
                <a:lnTo>
                  <a:pt x="1816" y="120607"/>
                </a:lnTo>
                <a:lnTo>
                  <a:pt x="1200" y="126124"/>
                </a:lnTo>
                <a:lnTo>
                  <a:pt x="789" y="131706"/>
                </a:lnTo>
                <a:lnTo>
                  <a:pt x="516" y="137333"/>
                </a:lnTo>
                <a:lnTo>
                  <a:pt x="130" y="151814"/>
                </a:lnTo>
                <a:lnTo>
                  <a:pt x="0" y="169791"/>
                </a:lnTo>
                <a:lnTo>
                  <a:pt x="942" y="175105"/>
                </a:lnTo>
                <a:lnTo>
                  <a:pt x="2522" y="180553"/>
                </a:lnTo>
                <a:lnTo>
                  <a:pt x="4529" y="186090"/>
                </a:lnTo>
                <a:lnTo>
                  <a:pt x="5866" y="191686"/>
                </a:lnTo>
                <a:lnTo>
                  <a:pt x="6758" y="197322"/>
                </a:lnTo>
                <a:lnTo>
                  <a:pt x="7352" y="202984"/>
                </a:lnTo>
                <a:lnTo>
                  <a:pt x="8700" y="207712"/>
                </a:lnTo>
                <a:lnTo>
                  <a:pt x="10552" y="211816"/>
                </a:lnTo>
                <a:lnTo>
                  <a:pt x="15149" y="218916"/>
                </a:lnTo>
                <a:lnTo>
                  <a:pt x="20368" y="225246"/>
                </a:lnTo>
                <a:lnTo>
                  <a:pt x="25862" y="231235"/>
                </a:lnTo>
                <a:lnTo>
                  <a:pt x="34310" y="239961"/>
                </a:lnTo>
                <a:lnTo>
                  <a:pt x="37150" y="242841"/>
                </a:lnTo>
                <a:lnTo>
                  <a:pt x="39996" y="244760"/>
                </a:lnTo>
                <a:lnTo>
                  <a:pt x="45699" y="246893"/>
                </a:lnTo>
                <a:lnTo>
                  <a:pt x="51407" y="247840"/>
                </a:lnTo>
                <a:lnTo>
                  <a:pt x="54264" y="248093"/>
                </a:lnTo>
                <a:lnTo>
                  <a:pt x="58073" y="248262"/>
                </a:lnTo>
                <a:lnTo>
                  <a:pt x="71583" y="248499"/>
                </a:lnTo>
                <a:lnTo>
                  <a:pt x="78787" y="248555"/>
                </a:lnTo>
                <a:lnTo>
                  <a:pt x="82994" y="247617"/>
                </a:lnTo>
                <a:lnTo>
                  <a:pt x="87704" y="246039"/>
                </a:lnTo>
                <a:lnTo>
                  <a:pt x="92749" y="244035"/>
                </a:lnTo>
                <a:lnTo>
                  <a:pt x="98016" y="241746"/>
                </a:lnTo>
                <a:lnTo>
                  <a:pt x="108950" y="236663"/>
                </a:lnTo>
                <a:lnTo>
                  <a:pt x="113580" y="233974"/>
                </a:lnTo>
                <a:lnTo>
                  <a:pt x="117620" y="231229"/>
                </a:lnTo>
                <a:lnTo>
                  <a:pt x="121265" y="228446"/>
                </a:lnTo>
                <a:lnTo>
                  <a:pt x="125600" y="225639"/>
                </a:lnTo>
                <a:lnTo>
                  <a:pt x="130395" y="222815"/>
                </a:lnTo>
                <a:lnTo>
                  <a:pt x="135497" y="219979"/>
                </a:lnTo>
                <a:lnTo>
                  <a:pt x="139851" y="216184"/>
                </a:lnTo>
                <a:lnTo>
                  <a:pt x="143706" y="211749"/>
                </a:lnTo>
                <a:lnTo>
                  <a:pt x="147228" y="206887"/>
                </a:lnTo>
                <a:lnTo>
                  <a:pt x="150529" y="201741"/>
                </a:lnTo>
                <a:lnTo>
                  <a:pt x="153682" y="196405"/>
                </a:lnTo>
                <a:lnTo>
                  <a:pt x="156736" y="190943"/>
                </a:lnTo>
                <a:lnTo>
                  <a:pt x="162670" y="179794"/>
                </a:lnTo>
                <a:lnTo>
                  <a:pt x="182838" y="140001"/>
                </a:lnTo>
                <a:lnTo>
                  <a:pt x="184746" y="134290"/>
                </a:lnTo>
                <a:lnTo>
                  <a:pt x="186019" y="128578"/>
                </a:lnTo>
                <a:lnTo>
                  <a:pt x="186867" y="122865"/>
                </a:lnTo>
                <a:lnTo>
                  <a:pt x="187432" y="117151"/>
                </a:lnTo>
                <a:lnTo>
                  <a:pt x="187809" y="111437"/>
                </a:lnTo>
                <a:lnTo>
                  <a:pt x="188060" y="105723"/>
                </a:lnTo>
                <a:lnTo>
                  <a:pt x="188339" y="94293"/>
                </a:lnTo>
                <a:lnTo>
                  <a:pt x="188414" y="88578"/>
                </a:lnTo>
                <a:lnTo>
                  <a:pt x="187511" y="82864"/>
                </a:lnTo>
                <a:lnTo>
                  <a:pt x="185957" y="77149"/>
                </a:lnTo>
                <a:lnTo>
                  <a:pt x="183968" y="71434"/>
                </a:lnTo>
                <a:lnTo>
                  <a:pt x="181690" y="65718"/>
                </a:lnTo>
                <a:lnTo>
                  <a:pt x="179218" y="60004"/>
                </a:lnTo>
                <a:lnTo>
                  <a:pt x="176618" y="54289"/>
                </a:lnTo>
                <a:lnTo>
                  <a:pt x="174885" y="48573"/>
                </a:lnTo>
                <a:lnTo>
                  <a:pt x="173729" y="42859"/>
                </a:lnTo>
                <a:lnTo>
                  <a:pt x="172959" y="37144"/>
                </a:lnTo>
                <a:lnTo>
                  <a:pt x="170541" y="32381"/>
                </a:lnTo>
                <a:lnTo>
                  <a:pt x="167023" y="28254"/>
                </a:lnTo>
                <a:lnTo>
                  <a:pt x="162773" y="24549"/>
                </a:lnTo>
                <a:lnTo>
                  <a:pt x="158034" y="21127"/>
                </a:lnTo>
                <a:lnTo>
                  <a:pt x="152971" y="17894"/>
                </a:lnTo>
                <a:lnTo>
                  <a:pt x="147690" y="14785"/>
                </a:lnTo>
                <a:lnTo>
                  <a:pt x="143217" y="11760"/>
                </a:lnTo>
                <a:lnTo>
                  <a:pt x="139282" y="8792"/>
                </a:lnTo>
                <a:lnTo>
                  <a:pt x="135707" y="5860"/>
                </a:lnTo>
                <a:lnTo>
                  <a:pt x="131418" y="3905"/>
                </a:lnTo>
                <a:lnTo>
                  <a:pt x="126654" y="2602"/>
                </a:lnTo>
                <a:lnTo>
                  <a:pt x="121573" y="1734"/>
                </a:lnTo>
                <a:lnTo>
                  <a:pt x="117233" y="1154"/>
                </a:lnTo>
                <a:lnTo>
                  <a:pt x="113387" y="769"/>
                </a:lnTo>
                <a:lnTo>
                  <a:pt x="109871" y="511"/>
                </a:lnTo>
                <a:lnTo>
                  <a:pt x="106574" y="339"/>
                </a:lnTo>
                <a:lnTo>
                  <a:pt x="100371" y="149"/>
                </a:lnTo>
                <a:lnTo>
                  <a:pt x="66054" y="0"/>
                </a:lnTo>
                <a:lnTo>
                  <a:pt x="63075" y="951"/>
                </a:lnTo>
                <a:lnTo>
                  <a:pt x="57225" y="4548"/>
                </a:lnTo>
                <a:lnTo>
                  <a:pt x="51403" y="85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4"/>
          <p:cNvSpPr/>
          <p:nvPr/>
        </p:nvSpPr>
        <p:spPr>
          <a:xfrm>
            <a:off x="4306252" y="3771900"/>
            <a:ext cx="256996" cy="445771"/>
          </a:xfrm>
          <a:custGeom>
            <a:avLst/>
            <a:gdLst/>
            <a:ahLst/>
            <a:cxnLst/>
            <a:rect l="0" t="0" r="0" b="0"/>
            <a:pathLst>
              <a:path w="256996" h="445771">
                <a:moveTo>
                  <a:pt x="0" y="0"/>
                </a:moveTo>
                <a:lnTo>
                  <a:pt x="11932" y="0"/>
                </a:lnTo>
                <a:lnTo>
                  <a:pt x="19908" y="2540"/>
                </a:lnTo>
                <a:lnTo>
                  <a:pt x="24702" y="4550"/>
                </a:lnTo>
                <a:lnTo>
                  <a:pt x="29803" y="5891"/>
                </a:lnTo>
                <a:lnTo>
                  <a:pt x="35109" y="6785"/>
                </a:lnTo>
                <a:lnTo>
                  <a:pt x="40551" y="7380"/>
                </a:lnTo>
                <a:lnTo>
                  <a:pt x="46084" y="7778"/>
                </a:lnTo>
                <a:lnTo>
                  <a:pt x="51678" y="8042"/>
                </a:lnTo>
                <a:lnTo>
                  <a:pt x="57312" y="8219"/>
                </a:lnTo>
                <a:lnTo>
                  <a:pt x="62973" y="9289"/>
                </a:lnTo>
                <a:lnTo>
                  <a:pt x="68652" y="10955"/>
                </a:lnTo>
                <a:lnTo>
                  <a:pt x="80994" y="15346"/>
                </a:lnTo>
                <a:lnTo>
                  <a:pt x="96005" y="20473"/>
                </a:lnTo>
                <a:lnTo>
                  <a:pt x="103056" y="23173"/>
                </a:lnTo>
                <a:lnTo>
                  <a:pt x="109661" y="25926"/>
                </a:lnTo>
                <a:lnTo>
                  <a:pt x="115970" y="28714"/>
                </a:lnTo>
                <a:lnTo>
                  <a:pt x="122081" y="32478"/>
                </a:lnTo>
                <a:lnTo>
                  <a:pt x="128059" y="36891"/>
                </a:lnTo>
                <a:lnTo>
                  <a:pt x="133951" y="41739"/>
                </a:lnTo>
                <a:lnTo>
                  <a:pt x="140735" y="45923"/>
                </a:lnTo>
                <a:lnTo>
                  <a:pt x="148116" y="49665"/>
                </a:lnTo>
                <a:lnTo>
                  <a:pt x="155894" y="53113"/>
                </a:lnTo>
                <a:lnTo>
                  <a:pt x="162032" y="57316"/>
                </a:lnTo>
                <a:lnTo>
                  <a:pt x="167076" y="62023"/>
                </a:lnTo>
                <a:lnTo>
                  <a:pt x="171392" y="67066"/>
                </a:lnTo>
                <a:lnTo>
                  <a:pt x="176174" y="72333"/>
                </a:lnTo>
                <a:lnTo>
                  <a:pt x="186567" y="83265"/>
                </a:lnTo>
                <a:lnTo>
                  <a:pt x="203128" y="100130"/>
                </a:lnTo>
                <a:lnTo>
                  <a:pt x="207809" y="105806"/>
                </a:lnTo>
                <a:lnTo>
                  <a:pt x="215550" y="117192"/>
                </a:lnTo>
                <a:lnTo>
                  <a:pt x="222165" y="128603"/>
                </a:lnTo>
                <a:lnTo>
                  <a:pt x="229233" y="140024"/>
                </a:lnTo>
                <a:lnTo>
                  <a:pt x="233784" y="145737"/>
                </a:lnTo>
                <a:lnTo>
                  <a:pt x="238724" y="151450"/>
                </a:lnTo>
                <a:lnTo>
                  <a:pt x="242969" y="158117"/>
                </a:lnTo>
                <a:lnTo>
                  <a:pt x="246752" y="165418"/>
                </a:lnTo>
                <a:lnTo>
                  <a:pt x="250226" y="173144"/>
                </a:lnTo>
                <a:lnTo>
                  <a:pt x="252542" y="181152"/>
                </a:lnTo>
                <a:lnTo>
                  <a:pt x="254087" y="189348"/>
                </a:lnTo>
                <a:lnTo>
                  <a:pt x="255116" y="197669"/>
                </a:lnTo>
                <a:lnTo>
                  <a:pt x="255802" y="206074"/>
                </a:lnTo>
                <a:lnTo>
                  <a:pt x="256260" y="214535"/>
                </a:lnTo>
                <a:lnTo>
                  <a:pt x="256769" y="231556"/>
                </a:lnTo>
                <a:lnTo>
                  <a:pt x="256995" y="248646"/>
                </a:lnTo>
                <a:lnTo>
                  <a:pt x="256102" y="257204"/>
                </a:lnTo>
                <a:lnTo>
                  <a:pt x="254555" y="265767"/>
                </a:lnTo>
                <a:lnTo>
                  <a:pt x="252571" y="274333"/>
                </a:lnTo>
                <a:lnTo>
                  <a:pt x="250296" y="282901"/>
                </a:lnTo>
                <a:lnTo>
                  <a:pt x="245228" y="300041"/>
                </a:lnTo>
                <a:lnTo>
                  <a:pt x="243495" y="308612"/>
                </a:lnTo>
                <a:lnTo>
                  <a:pt x="242340" y="317184"/>
                </a:lnTo>
                <a:lnTo>
                  <a:pt x="241570" y="325756"/>
                </a:lnTo>
                <a:lnTo>
                  <a:pt x="240104" y="333375"/>
                </a:lnTo>
                <a:lnTo>
                  <a:pt x="235935" y="346922"/>
                </a:lnTo>
                <a:lnTo>
                  <a:pt x="230907" y="359292"/>
                </a:lnTo>
                <a:lnTo>
                  <a:pt x="225498" y="371140"/>
                </a:lnTo>
                <a:lnTo>
                  <a:pt x="214264" y="394268"/>
                </a:lnTo>
                <a:lnTo>
                  <a:pt x="208576" y="404783"/>
                </a:lnTo>
                <a:lnTo>
                  <a:pt x="200971" y="416057"/>
                </a:lnTo>
                <a:lnTo>
                  <a:pt x="197342" y="425430"/>
                </a:lnTo>
                <a:lnTo>
                  <a:pt x="189935" y="435459"/>
                </a:lnTo>
                <a:lnTo>
                  <a:pt x="181987" y="443753"/>
                </a:lnTo>
                <a:lnTo>
                  <a:pt x="180023" y="4457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5"/>
          <p:cNvSpPr/>
          <p:nvPr/>
        </p:nvSpPr>
        <p:spPr>
          <a:xfrm>
            <a:off x="4764228" y="3891915"/>
            <a:ext cx="73520" cy="257176"/>
          </a:xfrm>
          <a:custGeom>
            <a:avLst/>
            <a:gdLst/>
            <a:ahLst/>
            <a:cxnLst/>
            <a:rect l="0" t="0" r="0" b="0"/>
            <a:pathLst>
              <a:path w="73520" h="257176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4866" y="4551"/>
                </a:lnTo>
                <a:lnTo>
                  <a:pt x="5843" y="5891"/>
                </a:lnTo>
                <a:lnTo>
                  <a:pt x="7446" y="6785"/>
                </a:lnTo>
                <a:lnTo>
                  <a:pt x="9468" y="7381"/>
                </a:lnTo>
                <a:lnTo>
                  <a:pt x="11769" y="9683"/>
                </a:lnTo>
                <a:lnTo>
                  <a:pt x="14255" y="13122"/>
                </a:lnTo>
                <a:lnTo>
                  <a:pt x="16864" y="17321"/>
                </a:lnTo>
                <a:lnTo>
                  <a:pt x="18604" y="21072"/>
                </a:lnTo>
                <a:lnTo>
                  <a:pt x="20537" y="27780"/>
                </a:lnTo>
                <a:lnTo>
                  <a:pt x="22005" y="31855"/>
                </a:lnTo>
                <a:lnTo>
                  <a:pt x="23937" y="36476"/>
                </a:lnTo>
                <a:lnTo>
                  <a:pt x="26177" y="41463"/>
                </a:lnTo>
                <a:lnTo>
                  <a:pt x="31205" y="52083"/>
                </a:lnTo>
                <a:lnTo>
                  <a:pt x="33880" y="57581"/>
                </a:lnTo>
                <a:lnTo>
                  <a:pt x="35663" y="63152"/>
                </a:lnTo>
                <a:lnTo>
                  <a:pt x="36851" y="68771"/>
                </a:lnTo>
                <a:lnTo>
                  <a:pt x="37644" y="74423"/>
                </a:lnTo>
                <a:lnTo>
                  <a:pt x="39125" y="81047"/>
                </a:lnTo>
                <a:lnTo>
                  <a:pt x="41065" y="88322"/>
                </a:lnTo>
                <a:lnTo>
                  <a:pt x="45760" y="104024"/>
                </a:lnTo>
                <a:lnTo>
                  <a:pt x="51022" y="120528"/>
                </a:lnTo>
                <a:lnTo>
                  <a:pt x="52806" y="127977"/>
                </a:lnTo>
                <a:lnTo>
                  <a:pt x="53995" y="134848"/>
                </a:lnTo>
                <a:lnTo>
                  <a:pt x="54788" y="141333"/>
                </a:lnTo>
                <a:lnTo>
                  <a:pt x="55316" y="148515"/>
                </a:lnTo>
                <a:lnTo>
                  <a:pt x="55669" y="156160"/>
                </a:lnTo>
                <a:lnTo>
                  <a:pt x="55904" y="164114"/>
                </a:lnTo>
                <a:lnTo>
                  <a:pt x="57013" y="171322"/>
                </a:lnTo>
                <a:lnTo>
                  <a:pt x="58705" y="178032"/>
                </a:lnTo>
                <a:lnTo>
                  <a:pt x="60786" y="184410"/>
                </a:lnTo>
                <a:lnTo>
                  <a:pt x="62173" y="190567"/>
                </a:lnTo>
                <a:lnTo>
                  <a:pt x="63097" y="196578"/>
                </a:lnTo>
                <a:lnTo>
                  <a:pt x="63714" y="202489"/>
                </a:lnTo>
                <a:lnTo>
                  <a:pt x="64124" y="207382"/>
                </a:lnTo>
                <a:lnTo>
                  <a:pt x="64581" y="215360"/>
                </a:lnTo>
                <a:lnTo>
                  <a:pt x="64784" y="224620"/>
                </a:lnTo>
                <a:lnTo>
                  <a:pt x="64838" y="229757"/>
                </a:lnTo>
                <a:lnTo>
                  <a:pt x="65827" y="234134"/>
                </a:lnTo>
                <a:lnTo>
                  <a:pt x="67439" y="238004"/>
                </a:lnTo>
                <a:lnTo>
                  <a:pt x="69466" y="241537"/>
                </a:lnTo>
                <a:lnTo>
                  <a:pt x="71717" y="248002"/>
                </a:lnTo>
                <a:lnTo>
                  <a:pt x="73519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6"/>
          <p:cNvSpPr/>
          <p:nvPr/>
        </p:nvSpPr>
        <p:spPr>
          <a:xfrm>
            <a:off x="4717732" y="4011929"/>
            <a:ext cx="248603" cy="34292"/>
          </a:xfrm>
          <a:custGeom>
            <a:avLst/>
            <a:gdLst/>
            <a:ahLst/>
            <a:cxnLst/>
            <a:rect l="0" t="0" r="0" b="0"/>
            <a:pathLst>
              <a:path w="248603" h="34292">
                <a:moveTo>
                  <a:pt x="0" y="34291"/>
                </a:moveTo>
                <a:lnTo>
                  <a:pt x="0" y="26071"/>
                </a:lnTo>
                <a:lnTo>
                  <a:pt x="953" y="25001"/>
                </a:lnTo>
                <a:lnTo>
                  <a:pt x="4551" y="21272"/>
                </a:lnTo>
                <a:lnTo>
                  <a:pt x="6844" y="19896"/>
                </a:lnTo>
                <a:lnTo>
                  <a:pt x="9325" y="18979"/>
                </a:lnTo>
                <a:lnTo>
                  <a:pt x="15574" y="17961"/>
                </a:lnTo>
                <a:lnTo>
                  <a:pt x="19908" y="17689"/>
                </a:lnTo>
                <a:lnTo>
                  <a:pt x="24702" y="17507"/>
                </a:lnTo>
                <a:lnTo>
                  <a:pt x="28851" y="16435"/>
                </a:lnTo>
                <a:lnTo>
                  <a:pt x="32569" y="14767"/>
                </a:lnTo>
                <a:lnTo>
                  <a:pt x="36000" y="12702"/>
                </a:lnTo>
                <a:lnTo>
                  <a:pt x="40193" y="11326"/>
                </a:lnTo>
                <a:lnTo>
                  <a:pt x="44893" y="10408"/>
                </a:lnTo>
                <a:lnTo>
                  <a:pt x="49931" y="9797"/>
                </a:lnTo>
                <a:lnTo>
                  <a:pt x="55195" y="9389"/>
                </a:lnTo>
                <a:lnTo>
                  <a:pt x="60609" y="9117"/>
                </a:lnTo>
                <a:lnTo>
                  <a:pt x="71705" y="8815"/>
                </a:lnTo>
                <a:lnTo>
                  <a:pt x="100048" y="8605"/>
                </a:lnTo>
                <a:lnTo>
                  <a:pt x="106704" y="7642"/>
                </a:lnTo>
                <a:lnTo>
                  <a:pt x="113999" y="6047"/>
                </a:lnTo>
                <a:lnTo>
                  <a:pt x="121719" y="4032"/>
                </a:lnTo>
                <a:lnTo>
                  <a:pt x="128771" y="2688"/>
                </a:lnTo>
                <a:lnTo>
                  <a:pt x="135377" y="1792"/>
                </a:lnTo>
                <a:lnTo>
                  <a:pt x="141686" y="1195"/>
                </a:lnTo>
                <a:lnTo>
                  <a:pt x="147798" y="797"/>
                </a:lnTo>
                <a:lnTo>
                  <a:pt x="153777" y="531"/>
                </a:lnTo>
                <a:lnTo>
                  <a:pt x="166453" y="23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7"/>
          <p:cNvSpPr/>
          <p:nvPr/>
        </p:nvSpPr>
        <p:spPr>
          <a:xfrm>
            <a:off x="5137784" y="3831907"/>
            <a:ext cx="222842" cy="351460"/>
          </a:xfrm>
          <a:custGeom>
            <a:avLst/>
            <a:gdLst/>
            <a:ahLst/>
            <a:cxnLst/>
            <a:rect l="0" t="0" r="0" b="0"/>
            <a:pathLst>
              <a:path w="222842" h="351460">
                <a:moveTo>
                  <a:pt x="0" y="0"/>
                </a:moveTo>
                <a:lnTo>
                  <a:pt x="0" y="4551"/>
                </a:lnTo>
                <a:lnTo>
                  <a:pt x="2541" y="11865"/>
                </a:lnTo>
                <a:lnTo>
                  <a:pt x="5892" y="20514"/>
                </a:lnTo>
                <a:lnTo>
                  <a:pt x="7382" y="27532"/>
                </a:lnTo>
                <a:lnTo>
                  <a:pt x="10584" y="36367"/>
                </a:lnTo>
                <a:lnTo>
                  <a:pt x="14229" y="46643"/>
                </a:lnTo>
                <a:lnTo>
                  <a:pt x="15849" y="57560"/>
                </a:lnTo>
                <a:lnTo>
                  <a:pt x="16282" y="63138"/>
                </a:lnTo>
                <a:lnTo>
                  <a:pt x="16569" y="68763"/>
                </a:lnTo>
                <a:lnTo>
                  <a:pt x="16761" y="74416"/>
                </a:lnTo>
                <a:lnTo>
                  <a:pt x="17842" y="80091"/>
                </a:lnTo>
                <a:lnTo>
                  <a:pt x="19515" y="85779"/>
                </a:lnTo>
                <a:lnTo>
                  <a:pt x="21583" y="91476"/>
                </a:lnTo>
                <a:lnTo>
                  <a:pt x="22961" y="98132"/>
                </a:lnTo>
                <a:lnTo>
                  <a:pt x="23880" y="105426"/>
                </a:lnTo>
                <a:lnTo>
                  <a:pt x="24493" y="113147"/>
                </a:lnTo>
                <a:lnTo>
                  <a:pt x="25853" y="121151"/>
                </a:lnTo>
                <a:lnTo>
                  <a:pt x="27713" y="129345"/>
                </a:lnTo>
                <a:lnTo>
                  <a:pt x="29906" y="137665"/>
                </a:lnTo>
                <a:lnTo>
                  <a:pt x="31367" y="146069"/>
                </a:lnTo>
                <a:lnTo>
                  <a:pt x="32342" y="154529"/>
                </a:lnTo>
                <a:lnTo>
                  <a:pt x="32991" y="163027"/>
                </a:lnTo>
                <a:lnTo>
                  <a:pt x="33425" y="171550"/>
                </a:lnTo>
                <a:lnTo>
                  <a:pt x="33906" y="188640"/>
                </a:lnTo>
                <a:lnTo>
                  <a:pt x="34256" y="235483"/>
                </a:lnTo>
                <a:lnTo>
                  <a:pt x="35220" y="242714"/>
                </a:lnTo>
                <a:lnTo>
                  <a:pt x="36816" y="250392"/>
                </a:lnTo>
                <a:lnTo>
                  <a:pt x="38832" y="258368"/>
                </a:lnTo>
                <a:lnTo>
                  <a:pt x="40175" y="265590"/>
                </a:lnTo>
                <a:lnTo>
                  <a:pt x="41071" y="272310"/>
                </a:lnTo>
                <a:lnTo>
                  <a:pt x="41668" y="278695"/>
                </a:lnTo>
                <a:lnTo>
                  <a:pt x="42067" y="284857"/>
                </a:lnTo>
                <a:lnTo>
                  <a:pt x="42332" y="290870"/>
                </a:lnTo>
                <a:lnTo>
                  <a:pt x="42627" y="302630"/>
                </a:lnTo>
                <a:lnTo>
                  <a:pt x="42854" y="336673"/>
                </a:lnTo>
                <a:lnTo>
                  <a:pt x="43810" y="339701"/>
                </a:lnTo>
                <a:lnTo>
                  <a:pt x="50243" y="349735"/>
                </a:lnTo>
                <a:lnTo>
                  <a:pt x="51593" y="350314"/>
                </a:lnTo>
                <a:lnTo>
                  <a:pt x="58064" y="351244"/>
                </a:lnTo>
                <a:lnTo>
                  <a:pt x="59624" y="351427"/>
                </a:lnTo>
                <a:lnTo>
                  <a:pt x="55343" y="351459"/>
                </a:lnTo>
                <a:lnTo>
                  <a:pt x="54040" y="350511"/>
                </a:lnTo>
                <a:lnTo>
                  <a:pt x="53173" y="348927"/>
                </a:lnTo>
                <a:lnTo>
                  <a:pt x="51779" y="344090"/>
                </a:lnTo>
                <a:lnTo>
                  <a:pt x="51537" y="334151"/>
                </a:lnTo>
                <a:lnTo>
                  <a:pt x="50551" y="330400"/>
                </a:lnTo>
                <a:lnTo>
                  <a:pt x="46915" y="323692"/>
                </a:lnTo>
                <a:lnTo>
                  <a:pt x="46516" y="319617"/>
                </a:lnTo>
                <a:lnTo>
                  <a:pt x="48614" y="310010"/>
                </a:lnTo>
                <a:lnTo>
                  <a:pt x="52722" y="299390"/>
                </a:lnTo>
                <a:lnTo>
                  <a:pt x="55150" y="293891"/>
                </a:lnTo>
                <a:lnTo>
                  <a:pt x="60389" y="282701"/>
                </a:lnTo>
                <a:lnTo>
                  <a:pt x="63120" y="277049"/>
                </a:lnTo>
                <a:lnTo>
                  <a:pt x="65892" y="270425"/>
                </a:lnTo>
                <a:lnTo>
                  <a:pt x="68693" y="263151"/>
                </a:lnTo>
                <a:lnTo>
                  <a:pt x="71513" y="255444"/>
                </a:lnTo>
                <a:lnTo>
                  <a:pt x="74346" y="249353"/>
                </a:lnTo>
                <a:lnTo>
                  <a:pt x="80033" y="240046"/>
                </a:lnTo>
                <a:lnTo>
                  <a:pt x="83836" y="235278"/>
                </a:lnTo>
                <a:lnTo>
                  <a:pt x="88276" y="230195"/>
                </a:lnTo>
                <a:lnTo>
                  <a:pt x="97336" y="220419"/>
                </a:lnTo>
                <a:lnTo>
                  <a:pt x="104539" y="212899"/>
                </a:lnTo>
                <a:lnTo>
                  <a:pt x="107793" y="210513"/>
                </a:lnTo>
                <a:lnTo>
                  <a:pt x="113948" y="207861"/>
                </a:lnTo>
                <a:lnTo>
                  <a:pt x="117875" y="206201"/>
                </a:lnTo>
                <a:lnTo>
                  <a:pt x="122399" y="204143"/>
                </a:lnTo>
                <a:lnTo>
                  <a:pt x="127320" y="201818"/>
                </a:lnTo>
                <a:lnTo>
                  <a:pt x="132505" y="200268"/>
                </a:lnTo>
                <a:lnTo>
                  <a:pt x="137867" y="199234"/>
                </a:lnTo>
                <a:lnTo>
                  <a:pt x="143347" y="198545"/>
                </a:lnTo>
                <a:lnTo>
                  <a:pt x="147952" y="198086"/>
                </a:lnTo>
                <a:lnTo>
                  <a:pt x="151975" y="197780"/>
                </a:lnTo>
                <a:lnTo>
                  <a:pt x="155609" y="197576"/>
                </a:lnTo>
                <a:lnTo>
                  <a:pt x="164727" y="197349"/>
                </a:lnTo>
                <a:lnTo>
                  <a:pt x="169826" y="197288"/>
                </a:lnTo>
                <a:lnTo>
                  <a:pt x="174178" y="198201"/>
                </a:lnTo>
                <a:lnTo>
                  <a:pt x="178031" y="199762"/>
                </a:lnTo>
                <a:lnTo>
                  <a:pt x="184853" y="203083"/>
                </a:lnTo>
                <a:lnTo>
                  <a:pt x="191059" y="204559"/>
                </a:lnTo>
                <a:lnTo>
                  <a:pt x="196993" y="207755"/>
                </a:lnTo>
                <a:lnTo>
                  <a:pt x="202805" y="212351"/>
                </a:lnTo>
                <a:lnTo>
                  <a:pt x="208564" y="217568"/>
                </a:lnTo>
                <a:lnTo>
                  <a:pt x="214298" y="225602"/>
                </a:lnTo>
                <a:lnTo>
                  <a:pt x="221189" y="237180"/>
                </a:lnTo>
                <a:lnTo>
                  <a:pt x="222131" y="243843"/>
                </a:lnTo>
                <a:lnTo>
                  <a:pt x="222551" y="252203"/>
                </a:lnTo>
                <a:lnTo>
                  <a:pt x="222737" y="259092"/>
                </a:lnTo>
                <a:lnTo>
                  <a:pt x="222841" y="272877"/>
                </a:lnTo>
                <a:lnTo>
                  <a:pt x="221904" y="277168"/>
                </a:lnTo>
                <a:lnTo>
                  <a:pt x="216986" y="287758"/>
                </a:lnTo>
                <a:lnTo>
                  <a:pt x="215501" y="293945"/>
                </a:lnTo>
                <a:lnTo>
                  <a:pt x="209761" y="302410"/>
                </a:lnTo>
                <a:lnTo>
                  <a:pt x="205564" y="307334"/>
                </a:lnTo>
                <a:lnTo>
                  <a:pt x="201813" y="311569"/>
                </a:lnTo>
                <a:lnTo>
                  <a:pt x="195105" y="318815"/>
                </a:lnTo>
                <a:lnTo>
                  <a:pt x="191030" y="322081"/>
                </a:lnTo>
                <a:lnTo>
                  <a:pt x="186408" y="325211"/>
                </a:lnTo>
                <a:lnTo>
                  <a:pt x="181423" y="328250"/>
                </a:lnTo>
                <a:lnTo>
                  <a:pt x="176193" y="330276"/>
                </a:lnTo>
                <a:lnTo>
                  <a:pt x="170803" y="331626"/>
                </a:lnTo>
                <a:lnTo>
                  <a:pt x="165304" y="332527"/>
                </a:lnTo>
                <a:lnTo>
                  <a:pt x="159732" y="334080"/>
                </a:lnTo>
                <a:lnTo>
                  <a:pt x="154113" y="336067"/>
                </a:lnTo>
                <a:lnTo>
                  <a:pt x="148463" y="338345"/>
                </a:lnTo>
                <a:lnTo>
                  <a:pt x="142790" y="340816"/>
                </a:lnTo>
                <a:lnTo>
                  <a:pt x="131408" y="346101"/>
                </a:lnTo>
                <a:lnTo>
                  <a:pt x="126658" y="347892"/>
                </a:lnTo>
                <a:lnTo>
                  <a:pt x="122539" y="349085"/>
                </a:lnTo>
                <a:lnTo>
                  <a:pt x="118840" y="349881"/>
                </a:lnTo>
                <a:lnTo>
                  <a:pt x="112191" y="350765"/>
                </a:lnTo>
                <a:lnTo>
                  <a:pt x="109084" y="351001"/>
                </a:lnTo>
                <a:lnTo>
                  <a:pt x="105108" y="351158"/>
                </a:lnTo>
                <a:lnTo>
                  <a:pt x="95610" y="351333"/>
                </a:lnTo>
                <a:lnTo>
                  <a:pt x="91363" y="350427"/>
                </a:lnTo>
                <a:lnTo>
                  <a:pt x="87579" y="348871"/>
                </a:lnTo>
                <a:lnTo>
                  <a:pt x="80834" y="345554"/>
                </a:lnTo>
                <a:lnTo>
                  <a:pt x="74662" y="344080"/>
                </a:lnTo>
                <a:lnTo>
                  <a:pt x="68743" y="343424"/>
                </a:lnTo>
                <a:lnTo>
                  <a:pt x="61985" y="343133"/>
                </a:lnTo>
                <a:lnTo>
                  <a:pt x="42863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8"/>
          <p:cNvSpPr/>
          <p:nvPr/>
        </p:nvSpPr>
        <p:spPr>
          <a:xfrm>
            <a:off x="2488882" y="4509135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8572" y="0"/>
                </a:moveTo>
                <a:lnTo>
                  <a:pt x="105" y="0"/>
                </a:lnTo>
                <a:lnTo>
                  <a:pt x="1" y="8467"/>
                </a:lnTo>
                <a:lnTo>
                  <a:pt x="0" y="28721"/>
                </a:lnTo>
                <a:lnTo>
                  <a:pt x="953" y="32482"/>
                </a:lnTo>
                <a:lnTo>
                  <a:pt x="2540" y="36895"/>
                </a:lnTo>
                <a:lnTo>
                  <a:pt x="4551" y="41741"/>
                </a:lnTo>
                <a:lnTo>
                  <a:pt x="5891" y="46877"/>
                </a:lnTo>
                <a:lnTo>
                  <a:pt x="6785" y="52206"/>
                </a:lnTo>
                <a:lnTo>
                  <a:pt x="7381" y="57664"/>
                </a:lnTo>
                <a:lnTo>
                  <a:pt x="8731" y="63208"/>
                </a:lnTo>
                <a:lnTo>
                  <a:pt x="10583" y="68808"/>
                </a:lnTo>
                <a:lnTo>
                  <a:pt x="12770" y="74447"/>
                </a:lnTo>
                <a:lnTo>
                  <a:pt x="14228" y="80112"/>
                </a:lnTo>
                <a:lnTo>
                  <a:pt x="15201" y="85793"/>
                </a:lnTo>
                <a:lnTo>
                  <a:pt x="15849" y="91485"/>
                </a:lnTo>
                <a:lnTo>
                  <a:pt x="16281" y="97185"/>
                </a:lnTo>
                <a:lnTo>
                  <a:pt x="16569" y="102890"/>
                </a:lnTo>
                <a:lnTo>
                  <a:pt x="16889" y="114308"/>
                </a:lnTo>
                <a:lnTo>
                  <a:pt x="17111" y="147427"/>
                </a:lnTo>
                <a:lnTo>
                  <a:pt x="18075" y="153529"/>
                </a:lnTo>
                <a:lnTo>
                  <a:pt x="19670" y="158550"/>
                </a:lnTo>
                <a:lnTo>
                  <a:pt x="21686" y="162850"/>
                </a:lnTo>
                <a:lnTo>
                  <a:pt x="23030" y="167622"/>
                </a:lnTo>
                <a:lnTo>
                  <a:pt x="23926" y="172707"/>
                </a:lnTo>
                <a:lnTo>
                  <a:pt x="24523" y="178004"/>
                </a:lnTo>
                <a:lnTo>
                  <a:pt x="24921" y="183439"/>
                </a:lnTo>
                <a:lnTo>
                  <a:pt x="25187" y="188968"/>
                </a:lnTo>
                <a:lnTo>
                  <a:pt x="25560" y="203310"/>
                </a:lnTo>
                <a:lnTo>
                  <a:pt x="25715" y="242492"/>
                </a:lnTo>
                <a:lnTo>
                  <a:pt x="26668" y="246433"/>
                </a:lnTo>
                <a:lnTo>
                  <a:pt x="28256" y="250967"/>
                </a:lnTo>
                <a:lnTo>
                  <a:pt x="33098" y="262827"/>
                </a:lnTo>
                <a:lnTo>
                  <a:pt x="34448" y="264753"/>
                </a:lnTo>
                <a:lnTo>
                  <a:pt x="36300" y="266990"/>
                </a:lnTo>
                <a:lnTo>
                  <a:pt x="38488" y="269433"/>
                </a:lnTo>
                <a:lnTo>
                  <a:pt x="39946" y="272014"/>
                </a:lnTo>
                <a:lnTo>
                  <a:pt x="40918" y="274688"/>
                </a:lnTo>
                <a:lnTo>
                  <a:pt x="42862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9"/>
          <p:cNvSpPr/>
          <p:nvPr/>
        </p:nvSpPr>
        <p:spPr>
          <a:xfrm>
            <a:off x="2677477" y="4534992"/>
            <a:ext cx="360046" cy="316645"/>
          </a:xfrm>
          <a:custGeom>
            <a:avLst/>
            <a:gdLst/>
            <a:ahLst/>
            <a:cxnLst/>
            <a:rect l="0" t="0" r="0" b="0"/>
            <a:pathLst>
              <a:path w="360046" h="316645">
                <a:moveTo>
                  <a:pt x="0" y="42723"/>
                </a:moveTo>
                <a:lnTo>
                  <a:pt x="20151" y="22572"/>
                </a:lnTo>
                <a:lnTo>
                  <a:pt x="23911" y="20716"/>
                </a:lnTo>
                <a:lnTo>
                  <a:pt x="38306" y="17152"/>
                </a:lnTo>
                <a:lnTo>
                  <a:pt x="62776" y="7897"/>
                </a:lnTo>
                <a:lnTo>
                  <a:pt x="70426" y="5218"/>
                </a:lnTo>
                <a:lnTo>
                  <a:pt x="77431" y="3432"/>
                </a:lnTo>
                <a:lnTo>
                  <a:pt x="84005" y="2242"/>
                </a:lnTo>
                <a:lnTo>
                  <a:pt x="90293" y="1448"/>
                </a:lnTo>
                <a:lnTo>
                  <a:pt x="96391" y="919"/>
                </a:lnTo>
                <a:lnTo>
                  <a:pt x="102361" y="566"/>
                </a:lnTo>
                <a:lnTo>
                  <a:pt x="114073" y="173"/>
                </a:lnTo>
                <a:lnTo>
                  <a:pt x="125629" y="0"/>
                </a:lnTo>
                <a:lnTo>
                  <a:pt x="131378" y="905"/>
                </a:lnTo>
                <a:lnTo>
                  <a:pt x="137115" y="2462"/>
                </a:lnTo>
                <a:lnTo>
                  <a:pt x="142845" y="4453"/>
                </a:lnTo>
                <a:lnTo>
                  <a:pt x="148570" y="5779"/>
                </a:lnTo>
                <a:lnTo>
                  <a:pt x="154292" y="6664"/>
                </a:lnTo>
                <a:lnTo>
                  <a:pt x="160011" y="7253"/>
                </a:lnTo>
                <a:lnTo>
                  <a:pt x="168906" y="10449"/>
                </a:lnTo>
                <a:lnTo>
                  <a:pt x="179269" y="17602"/>
                </a:lnTo>
                <a:lnTo>
                  <a:pt x="186355" y="23938"/>
                </a:lnTo>
                <a:lnTo>
                  <a:pt x="200102" y="37263"/>
                </a:lnTo>
                <a:lnTo>
                  <a:pt x="207362" y="44424"/>
                </a:lnTo>
                <a:lnTo>
                  <a:pt x="213763" y="53321"/>
                </a:lnTo>
                <a:lnTo>
                  <a:pt x="216804" y="58361"/>
                </a:lnTo>
                <a:lnTo>
                  <a:pt x="218831" y="63625"/>
                </a:lnTo>
                <a:lnTo>
                  <a:pt x="220182" y="69040"/>
                </a:lnTo>
                <a:lnTo>
                  <a:pt x="221083" y="74556"/>
                </a:lnTo>
                <a:lnTo>
                  <a:pt x="221684" y="81090"/>
                </a:lnTo>
                <a:lnTo>
                  <a:pt x="222084" y="88303"/>
                </a:lnTo>
                <a:lnTo>
                  <a:pt x="222529" y="102985"/>
                </a:lnTo>
                <a:lnTo>
                  <a:pt x="222727" y="115861"/>
                </a:lnTo>
                <a:lnTo>
                  <a:pt x="221827" y="122914"/>
                </a:lnTo>
                <a:lnTo>
                  <a:pt x="220275" y="130474"/>
                </a:lnTo>
                <a:lnTo>
                  <a:pt x="218287" y="138371"/>
                </a:lnTo>
                <a:lnTo>
                  <a:pt x="216962" y="145541"/>
                </a:lnTo>
                <a:lnTo>
                  <a:pt x="216079" y="152226"/>
                </a:lnTo>
                <a:lnTo>
                  <a:pt x="215490" y="158587"/>
                </a:lnTo>
                <a:lnTo>
                  <a:pt x="214145" y="164733"/>
                </a:lnTo>
                <a:lnTo>
                  <a:pt x="212296" y="170736"/>
                </a:lnTo>
                <a:lnTo>
                  <a:pt x="207701" y="183437"/>
                </a:lnTo>
                <a:lnTo>
                  <a:pt x="202484" y="198607"/>
                </a:lnTo>
                <a:lnTo>
                  <a:pt x="199759" y="205701"/>
                </a:lnTo>
                <a:lnTo>
                  <a:pt x="196991" y="212335"/>
                </a:lnTo>
                <a:lnTo>
                  <a:pt x="194192" y="218662"/>
                </a:lnTo>
                <a:lnTo>
                  <a:pt x="192326" y="224786"/>
                </a:lnTo>
                <a:lnTo>
                  <a:pt x="191083" y="230773"/>
                </a:lnTo>
                <a:lnTo>
                  <a:pt x="190253" y="236670"/>
                </a:lnTo>
                <a:lnTo>
                  <a:pt x="188748" y="242506"/>
                </a:lnTo>
                <a:lnTo>
                  <a:pt x="186792" y="248302"/>
                </a:lnTo>
                <a:lnTo>
                  <a:pt x="184536" y="254070"/>
                </a:lnTo>
                <a:lnTo>
                  <a:pt x="181126" y="259821"/>
                </a:lnTo>
                <a:lnTo>
                  <a:pt x="176948" y="265560"/>
                </a:lnTo>
                <a:lnTo>
                  <a:pt x="172258" y="271291"/>
                </a:lnTo>
                <a:lnTo>
                  <a:pt x="164507" y="280198"/>
                </a:lnTo>
                <a:lnTo>
                  <a:pt x="156934" y="287333"/>
                </a:lnTo>
                <a:lnTo>
                  <a:pt x="147218" y="293678"/>
                </a:lnTo>
                <a:lnTo>
                  <a:pt x="143866" y="296704"/>
                </a:lnTo>
                <a:lnTo>
                  <a:pt x="141630" y="299674"/>
                </a:lnTo>
                <a:lnTo>
                  <a:pt x="140140" y="302606"/>
                </a:lnTo>
                <a:lnTo>
                  <a:pt x="137242" y="304561"/>
                </a:lnTo>
                <a:lnTo>
                  <a:pt x="128941" y="306733"/>
                </a:lnTo>
                <a:lnTo>
                  <a:pt x="121442" y="310238"/>
                </a:lnTo>
                <a:lnTo>
                  <a:pt x="118109" y="312506"/>
                </a:lnTo>
                <a:lnTo>
                  <a:pt x="109325" y="315027"/>
                </a:lnTo>
                <a:lnTo>
                  <a:pt x="97266" y="316644"/>
                </a:lnTo>
                <a:lnTo>
                  <a:pt x="86075" y="312374"/>
                </a:lnTo>
                <a:lnTo>
                  <a:pt x="79796" y="309627"/>
                </a:lnTo>
                <a:lnTo>
                  <a:pt x="70004" y="301191"/>
                </a:lnTo>
                <a:lnTo>
                  <a:pt x="66673" y="295393"/>
                </a:lnTo>
                <a:lnTo>
                  <a:pt x="62970" y="287418"/>
                </a:lnTo>
                <a:lnTo>
                  <a:pt x="60885" y="277573"/>
                </a:lnTo>
                <a:lnTo>
                  <a:pt x="60398" y="271561"/>
                </a:lnTo>
                <a:lnTo>
                  <a:pt x="62721" y="263174"/>
                </a:lnTo>
                <a:lnTo>
                  <a:pt x="66928" y="254048"/>
                </a:lnTo>
                <a:lnTo>
                  <a:pt x="71973" y="246818"/>
                </a:lnTo>
                <a:lnTo>
                  <a:pt x="79931" y="237889"/>
                </a:lnTo>
                <a:lnTo>
                  <a:pt x="92581" y="224693"/>
                </a:lnTo>
                <a:lnTo>
                  <a:pt x="99250" y="216943"/>
                </a:lnTo>
                <a:lnTo>
                  <a:pt x="105388" y="207149"/>
                </a:lnTo>
                <a:lnTo>
                  <a:pt x="113832" y="198986"/>
                </a:lnTo>
                <a:lnTo>
                  <a:pt x="123934" y="192183"/>
                </a:lnTo>
                <a:lnTo>
                  <a:pt x="134774" y="185984"/>
                </a:lnTo>
                <a:lnTo>
                  <a:pt x="141285" y="183950"/>
                </a:lnTo>
                <a:lnTo>
                  <a:pt x="148482" y="182594"/>
                </a:lnTo>
                <a:lnTo>
                  <a:pt x="156138" y="181690"/>
                </a:lnTo>
                <a:lnTo>
                  <a:pt x="163147" y="181088"/>
                </a:lnTo>
                <a:lnTo>
                  <a:pt x="169725" y="180686"/>
                </a:lnTo>
                <a:lnTo>
                  <a:pt x="182113" y="180240"/>
                </a:lnTo>
                <a:lnTo>
                  <a:pt x="205588" y="179953"/>
                </a:lnTo>
                <a:lnTo>
                  <a:pt x="228570" y="179897"/>
                </a:lnTo>
                <a:lnTo>
                  <a:pt x="234295" y="180844"/>
                </a:lnTo>
                <a:lnTo>
                  <a:pt x="240017" y="182429"/>
                </a:lnTo>
                <a:lnTo>
                  <a:pt x="245736" y="184438"/>
                </a:lnTo>
                <a:lnTo>
                  <a:pt x="251454" y="186729"/>
                </a:lnTo>
                <a:lnTo>
                  <a:pt x="257171" y="189209"/>
                </a:lnTo>
                <a:lnTo>
                  <a:pt x="267651" y="194506"/>
                </a:lnTo>
                <a:lnTo>
                  <a:pt x="275483" y="200034"/>
                </a:lnTo>
                <a:lnTo>
                  <a:pt x="284679" y="208206"/>
                </a:lnTo>
                <a:lnTo>
                  <a:pt x="295117" y="217236"/>
                </a:lnTo>
                <a:lnTo>
                  <a:pt x="306106" y="224424"/>
                </a:lnTo>
                <a:lnTo>
                  <a:pt x="314799" y="228254"/>
                </a:lnTo>
                <a:lnTo>
                  <a:pt x="322791" y="230908"/>
                </a:lnTo>
                <a:lnTo>
                  <a:pt x="332693" y="235263"/>
                </a:lnTo>
                <a:lnTo>
                  <a:pt x="340903" y="240374"/>
                </a:lnTo>
                <a:lnTo>
                  <a:pt x="344426" y="243070"/>
                </a:lnTo>
                <a:lnTo>
                  <a:pt x="350881" y="246066"/>
                </a:lnTo>
                <a:lnTo>
                  <a:pt x="353936" y="246865"/>
                </a:lnTo>
                <a:lnTo>
                  <a:pt x="355972" y="248350"/>
                </a:lnTo>
                <a:lnTo>
                  <a:pt x="357330" y="250292"/>
                </a:lnTo>
                <a:lnTo>
                  <a:pt x="360045" y="2570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0"/>
          <p:cNvSpPr/>
          <p:nvPr/>
        </p:nvSpPr>
        <p:spPr>
          <a:xfrm>
            <a:off x="3148964" y="4569142"/>
            <a:ext cx="154307" cy="25719"/>
          </a:xfrm>
          <a:custGeom>
            <a:avLst/>
            <a:gdLst/>
            <a:ahLst/>
            <a:cxnLst/>
            <a:rect l="0" t="0" r="0" b="0"/>
            <a:pathLst>
              <a:path w="154307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10583" y="17302"/>
                </a:lnTo>
                <a:lnTo>
                  <a:pt x="12771" y="17250"/>
                </a:lnTo>
                <a:lnTo>
                  <a:pt x="15182" y="16262"/>
                </a:lnTo>
                <a:lnTo>
                  <a:pt x="17741" y="14652"/>
                </a:lnTo>
                <a:lnTo>
                  <a:pt x="20400" y="12626"/>
                </a:lnTo>
                <a:lnTo>
                  <a:pt x="24078" y="11274"/>
                </a:lnTo>
                <a:lnTo>
                  <a:pt x="28435" y="10374"/>
                </a:lnTo>
                <a:lnTo>
                  <a:pt x="33244" y="9773"/>
                </a:lnTo>
                <a:lnTo>
                  <a:pt x="38355" y="9373"/>
                </a:lnTo>
                <a:lnTo>
                  <a:pt x="43668" y="9106"/>
                </a:lnTo>
                <a:lnTo>
                  <a:pt x="49115" y="8928"/>
                </a:lnTo>
                <a:lnTo>
                  <a:pt x="53698" y="7857"/>
                </a:lnTo>
                <a:lnTo>
                  <a:pt x="57707" y="6191"/>
                </a:lnTo>
                <a:lnTo>
                  <a:pt x="61331" y="4127"/>
                </a:lnTo>
                <a:lnTo>
                  <a:pt x="65653" y="2752"/>
                </a:lnTo>
                <a:lnTo>
                  <a:pt x="70439" y="1835"/>
                </a:lnTo>
                <a:lnTo>
                  <a:pt x="75534" y="1223"/>
                </a:lnTo>
                <a:lnTo>
                  <a:pt x="80836" y="815"/>
                </a:lnTo>
                <a:lnTo>
                  <a:pt x="86276" y="544"/>
                </a:lnTo>
                <a:lnTo>
                  <a:pt x="100494" y="161"/>
                </a:lnTo>
                <a:lnTo>
                  <a:pt x="134368" y="7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1"/>
          <p:cNvSpPr/>
          <p:nvPr/>
        </p:nvSpPr>
        <p:spPr>
          <a:xfrm>
            <a:off x="3191827" y="463772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1" y="14606"/>
                </a:lnTo>
                <a:lnTo>
                  <a:pt x="20400" y="12594"/>
                </a:lnTo>
                <a:lnTo>
                  <a:pt x="24077" y="11253"/>
                </a:lnTo>
                <a:lnTo>
                  <a:pt x="28434" y="10360"/>
                </a:lnTo>
                <a:lnTo>
                  <a:pt x="33243" y="9764"/>
                </a:lnTo>
                <a:lnTo>
                  <a:pt x="37402" y="9367"/>
                </a:lnTo>
                <a:lnTo>
                  <a:pt x="41127" y="9102"/>
                </a:lnTo>
                <a:lnTo>
                  <a:pt x="44563" y="8926"/>
                </a:lnTo>
                <a:lnTo>
                  <a:pt x="48759" y="7856"/>
                </a:lnTo>
                <a:lnTo>
                  <a:pt x="53461" y="6190"/>
                </a:lnTo>
                <a:lnTo>
                  <a:pt x="58501" y="4126"/>
                </a:lnTo>
                <a:lnTo>
                  <a:pt x="63766" y="2751"/>
                </a:lnTo>
                <a:lnTo>
                  <a:pt x="69180" y="1834"/>
                </a:lnTo>
                <a:lnTo>
                  <a:pt x="74695" y="1223"/>
                </a:lnTo>
                <a:lnTo>
                  <a:pt x="80277" y="815"/>
                </a:lnTo>
                <a:lnTo>
                  <a:pt x="85903" y="544"/>
                </a:lnTo>
                <a:lnTo>
                  <a:pt x="97234" y="24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2"/>
          <p:cNvSpPr/>
          <p:nvPr/>
        </p:nvSpPr>
        <p:spPr>
          <a:xfrm>
            <a:off x="3560445" y="4474879"/>
            <a:ext cx="282893" cy="274287"/>
          </a:xfrm>
          <a:custGeom>
            <a:avLst/>
            <a:gdLst/>
            <a:ahLst/>
            <a:cxnLst/>
            <a:rect l="0" t="0" r="0" b="0"/>
            <a:pathLst>
              <a:path w="282893" h="274287">
                <a:moveTo>
                  <a:pt x="0" y="17111"/>
                </a:moveTo>
                <a:lnTo>
                  <a:pt x="21238" y="17111"/>
                </a:lnTo>
                <a:lnTo>
                  <a:pt x="23683" y="16158"/>
                </a:lnTo>
                <a:lnTo>
                  <a:pt x="31676" y="11219"/>
                </a:lnTo>
                <a:lnTo>
                  <a:pt x="40077" y="8380"/>
                </a:lnTo>
                <a:lnTo>
                  <a:pt x="48599" y="2882"/>
                </a:lnTo>
                <a:lnTo>
                  <a:pt x="54302" y="1262"/>
                </a:lnTo>
                <a:lnTo>
                  <a:pt x="62552" y="542"/>
                </a:lnTo>
                <a:lnTo>
                  <a:pt x="71615" y="222"/>
                </a:lnTo>
                <a:lnTo>
                  <a:pt x="82073" y="42"/>
                </a:lnTo>
                <a:lnTo>
                  <a:pt x="88229" y="0"/>
                </a:lnTo>
                <a:lnTo>
                  <a:pt x="96680" y="2520"/>
                </a:lnTo>
                <a:lnTo>
                  <a:pt x="108526" y="7350"/>
                </a:lnTo>
                <a:lnTo>
                  <a:pt x="115129" y="12737"/>
                </a:lnTo>
                <a:lnTo>
                  <a:pt x="123118" y="20365"/>
                </a:lnTo>
                <a:lnTo>
                  <a:pt x="131518" y="28659"/>
                </a:lnTo>
                <a:lnTo>
                  <a:pt x="133398" y="31477"/>
                </a:lnTo>
                <a:lnTo>
                  <a:pt x="136997" y="39994"/>
                </a:lnTo>
                <a:lnTo>
                  <a:pt x="143673" y="48550"/>
                </a:lnTo>
                <a:lnTo>
                  <a:pt x="148944" y="54261"/>
                </a:lnTo>
                <a:lnTo>
                  <a:pt x="150731" y="57118"/>
                </a:lnTo>
                <a:lnTo>
                  <a:pt x="152717" y="62832"/>
                </a:lnTo>
                <a:lnTo>
                  <a:pt x="153599" y="71086"/>
                </a:lnTo>
                <a:lnTo>
                  <a:pt x="153991" y="80152"/>
                </a:lnTo>
                <a:lnTo>
                  <a:pt x="154165" y="87356"/>
                </a:lnTo>
                <a:lnTo>
                  <a:pt x="154301" y="127005"/>
                </a:lnTo>
                <a:lnTo>
                  <a:pt x="153350" y="132284"/>
                </a:lnTo>
                <a:lnTo>
                  <a:pt x="151763" y="137708"/>
                </a:lnTo>
                <a:lnTo>
                  <a:pt x="149752" y="143229"/>
                </a:lnTo>
                <a:lnTo>
                  <a:pt x="148413" y="147862"/>
                </a:lnTo>
                <a:lnTo>
                  <a:pt x="146923" y="155550"/>
                </a:lnTo>
                <a:lnTo>
                  <a:pt x="145573" y="159886"/>
                </a:lnTo>
                <a:lnTo>
                  <a:pt x="143721" y="164682"/>
                </a:lnTo>
                <a:lnTo>
                  <a:pt x="141534" y="169784"/>
                </a:lnTo>
                <a:lnTo>
                  <a:pt x="139104" y="177993"/>
                </a:lnTo>
                <a:lnTo>
                  <a:pt x="137071" y="185769"/>
                </a:lnTo>
                <a:lnTo>
                  <a:pt x="135196" y="190510"/>
                </a:lnTo>
                <a:lnTo>
                  <a:pt x="132993" y="195575"/>
                </a:lnTo>
                <a:lnTo>
                  <a:pt x="128005" y="203743"/>
                </a:lnTo>
                <a:lnTo>
                  <a:pt x="122613" y="211501"/>
                </a:lnTo>
                <a:lnTo>
                  <a:pt x="119842" y="216236"/>
                </a:lnTo>
                <a:lnTo>
                  <a:pt x="117042" y="221299"/>
                </a:lnTo>
                <a:lnTo>
                  <a:pt x="111391" y="229464"/>
                </a:lnTo>
                <a:lnTo>
                  <a:pt x="105704" y="236267"/>
                </a:lnTo>
                <a:lnTo>
                  <a:pt x="100002" y="242466"/>
                </a:lnTo>
                <a:lnTo>
                  <a:pt x="91437" y="251311"/>
                </a:lnTo>
                <a:lnTo>
                  <a:pt x="88580" y="253254"/>
                </a:lnTo>
                <a:lnTo>
                  <a:pt x="80009" y="256942"/>
                </a:lnTo>
                <a:lnTo>
                  <a:pt x="71437" y="263643"/>
                </a:lnTo>
                <a:lnTo>
                  <a:pt x="65722" y="268920"/>
                </a:lnTo>
                <a:lnTo>
                  <a:pt x="62864" y="270709"/>
                </a:lnTo>
                <a:lnTo>
                  <a:pt x="57150" y="272696"/>
                </a:lnTo>
                <a:lnTo>
                  <a:pt x="48577" y="273815"/>
                </a:lnTo>
                <a:lnTo>
                  <a:pt x="40005" y="274146"/>
                </a:lnTo>
                <a:lnTo>
                  <a:pt x="31432" y="274244"/>
                </a:lnTo>
                <a:lnTo>
                  <a:pt x="29527" y="273305"/>
                </a:lnTo>
                <a:lnTo>
                  <a:pt x="28257" y="271728"/>
                </a:lnTo>
                <a:lnTo>
                  <a:pt x="27410" y="269722"/>
                </a:lnTo>
                <a:lnTo>
                  <a:pt x="25893" y="268386"/>
                </a:lnTo>
                <a:lnTo>
                  <a:pt x="23930" y="267495"/>
                </a:lnTo>
                <a:lnTo>
                  <a:pt x="21668" y="266901"/>
                </a:lnTo>
                <a:lnTo>
                  <a:pt x="16615" y="263701"/>
                </a:lnTo>
                <a:lnTo>
                  <a:pt x="8679" y="257052"/>
                </a:lnTo>
                <a:lnTo>
                  <a:pt x="1331" y="249874"/>
                </a:lnTo>
                <a:lnTo>
                  <a:pt x="887" y="248486"/>
                </a:lnTo>
                <a:lnTo>
                  <a:pt x="394" y="244404"/>
                </a:lnTo>
                <a:lnTo>
                  <a:pt x="1215" y="241982"/>
                </a:lnTo>
                <a:lnTo>
                  <a:pt x="5969" y="234023"/>
                </a:lnTo>
                <a:lnTo>
                  <a:pt x="8754" y="225632"/>
                </a:lnTo>
                <a:lnTo>
                  <a:pt x="15187" y="217113"/>
                </a:lnTo>
                <a:lnTo>
                  <a:pt x="20402" y="211410"/>
                </a:lnTo>
                <a:lnTo>
                  <a:pt x="22174" y="208556"/>
                </a:lnTo>
                <a:lnTo>
                  <a:pt x="24142" y="202845"/>
                </a:lnTo>
                <a:lnTo>
                  <a:pt x="26572" y="200941"/>
                </a:lnTo>
                <a:lnTo>
                  <a:pt x="30097" y="199672"/>
                </a:lnTo>
                <a:lnTo>
                  <a:pt x="34352" y="198825"/>
                </a:lnTo>
                <a:lnTo>
                  <a:pt x="39094" y="197309"/>
                </a:lnTo>
                <a:lnTo>
                  <a:pt x="44160" y="195345"/>
                </a:lnTo>
                <a:lnTo>
                  <a:pt x="49443" y="193084"/>
                </a:lnTo>
                <a:lnTo>
                  <a:pt x="57852" y="188031"/>
                </a:lnTo>
                <a:lnTo>
                  <a:pt x="61428" y="185350"/>
                </a:lnTo>
                <a:lnTo>
                  <a:pt x="65716" y="183563"/>
                </a:lnTo>
                <a:lnTo>
                  <a:pt x="70481" y="182371"/>
                </a:lnTo>
                <a:lnTo>
                  <a:pt x="75562" y="181577"/>
                </a:lnTo>
                <a:lnTo>
                  <a:pt x="83748" y="178154"/>
                </a:lnTo>
                <a:lnTo>
                  <a:pt x="87264" y="175908"/>
                </a:lnTo>
                <a:lnTo>
                  <a:pt x="91513" y="174410"/>
                </a:lnTo>
                <a:lnTo>
                  <a:pt x="96251" y="173412"/>
                </a:lnTo>
                <a:lnTo>
                  <a:pt x="101315" y="172747"/>
                </a:lnTo>
                <a:lnTo>
                  <a:pt x="106595" y="172303"/>
                </a:lnTo>
                <a:lnTo>
                  <a:pt x="112021" y="172007"/>
                </a:lnTo>
                <a:lnTo>
                  <a:pt x="123129" y="171679"/>
                </a:lnTo>
                <a:lnTo>
                  <a:pt x="134416" y="171532"/>
                </a:lnTo>
                <a:lnTo>
                  <a:pt x="140093" y="172446"/>
                </a:lnTo>
                <a:lnTo>
                  <a:pt x="145783" y="174008"/>
                </a:lnTo>
                <a:lnTo>
                  <a:pt x="151481" y="176001"/>
                </a:lnTo>
                <a:lnTo>
                  <a:pt x="157184" y="177330"/>
                </a:lnTo>
                <a:lnTo>
                  <a:pt x="162892" y="178216"/>
                </a:lnTo>
                <a:lnTo>
                  <a:pt x="168602" y="178807"/>
                </a:lnTo>
                <a:lnTo>
                  <a:pt x="173361" y="180153"/>
                </a:lnTo>
                <a:lnTo>
                  <a:pt x="181189" y="184189"/>
                </a:lnTo>
                <a:lnTo>
                  <a:pt x="185562" y="186599"/>
                </a:lnTo>
                <a:lnTo>
                  <a:pt x="195502" y="191816"/>
                </a:lnTo>
                <a:lnTo>
                  <a:pt x="203730" y="197310"/>
                </a:lnTo>
                <a:lnTo>
                  <a:pt x="211514" y="202927"/>
                </a:lnTo>
                <a:lnTo>
                  <a:pt x="216256" y="205758"/>
                </a:lnTo>
                <a:lnTo>
                  <a:pt x="221323" y="208598"/>
                </a:lnTo>
                <a:lnTo>
                  <a:pt x="229493" y="214294"/>
                </a:lnTo>
                <a:lnTo>
                  <a:pt x="236299" y="220000"/>
                </a:lnTo>
                <a:lnTo>
                  <a:pt x="242499" y="225711"/>
                </a:lnTo>
                <a:lnTo>
                  <a:pt x="251345" y="234282"/>
                </a:lnTo>
                <a:lnTo>
                  <a:pt x="281198" y="264020"/>
                </a:lnTo>
                <a:lnTo>
                  <a:pt x="281762" y="265537"/>
                </a:lnTo>
                <a:lnTo>
                  <a:pt x="282139" y="267500"/>
                </a:lnTo>
                <a:lnTo>
                  <a:pt x="282892" y="2742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3"/>
          <p:cNvSpPr/>
          <p:nvPr/>
        </p:nvSpPr>
        <p:spPr>
          <a:xfrm>
            <a:off x="3911951" y="4449140"/>
            <a:ext cx="239608" cy="265726"/>
          </a:xfrm>
          <a:custGeom>
            <a:avLst/>
            <a:gdLst/>
            <a:ahLst/>
            <a:cxnLst/>
            <a:rect l="0" t="0" r="0" b="0"/>
            <a:pathLst>
              <a:path w="239608" h="265726">
                <a:moveTo>
                  <a:pt x="51401" y="17132"/>
                </a:moveTo>
                <a:lnTo>
                  <a:pt x="51401" y="12582"/>
                </a:lnTo>
                <a:lnTo>
                  <a:pt x="50449" y="11241"/>
                </a:lnTo>
                <a:lnTo>
                  <a:pt x="48861" y="10347"/>
                </a:lnTo>
                <a:lnTo>
                  <a:pt x="43182" y="8664"/>
                </a:lnTo>
                <a:lnTo>
                  <a:pt x="36090" y="8573"/>
                </a:lnTo>
                <a:lnTo>
                  <a:pt x="34618" y="8562"/>
                </a:lnTo>
                <a:lnTo>
                  <a:pt x="34363" y="13111"/>
                </a:lnTo>
                <a:lnTo>
                  <a:pt x="33375" y="14452"/>
                </a:lnTo>
                <a:lnTo>
                  <a:pt x="31764" y="15345"/>
                </a:lnTo>
                <a:lnTo>
                  <a:pt x="29737" y="15941"/>
                </a:lnTo>
                <a:lnTo>
                  <a:pt x="24945" y="19143"/>
                </a:lnTo>
                <a:lnTo>
                  <a:pt x="22334" y="21330"/>
                </a:lnTo>
                <a:lnTo>
                  <a:pt x="20593" y="24693"/>
                </a:lnTo>
                <a:lnTo>
                  <a:pt x="19432" y="28840"/>
                </a:lnTo>
                <a:lnTo>
                  <a:pt x="18659" y="33510"/>
                </a:lnTo>
                <a:lnTo>
                  <a:pt x="17799" y="41239"/>
                </a:lnTo>
                <a:lnTo>
                  <a:pt x="17570" y="44633"/>
                </a:lnTo>
                <a:lnTo>
                  <a:pt x="16464" y="47849"/>
                </a:lnTo>
                <a:lnTo>
                  <a:pt x="12696" y="53961"/>
                </a:lnTo>
                <a:lnTo>
                  <a:pt x="11310" y="57878"/>
                </a:lnTo>
                <a:lnTo>
                  <a:pt x="10387" y="62393"/>
                </a:lnTo>
                <a:lnTo>
                  <a:pt x="9770" y="67309"/>
                </a:lnTo>
                <a:lnTo>
                  <a:pt x="6546" y="75310"/>
                </a:lnTo>
                <a:lnTo>
                  <a:pt x="4352" y="78778"/>
                </a:lnTo>
                <a:lnTo>
                  <a:pt x="2890" y="82994"/>
                </a:lnTo>
                <a:lnTo>
                  <a:pt x="1915" y="87710"/>
                </a:lnTo>
                <a:lnTo>
                  <a:pt x="1265" y="92759"/>
                </a:lnTo>
                <a:lnTo>
                  <a:pt x="833" y="98030"/>
                </a:lnTo>
                <a:lnTo>
                  <a:pt x="543" y="103449"/>
                </a:lnTo>
                <a:lnTo>
                  <a:pt x="137" y="117638"/>
                </a:lnTo>
                <a:lnTo>
                  <a:pt x="0" y="135516"/>
                </a:lnTo>
                <a:lnTo>
                  <a:pt x="941" y="140822"/>
                </a:lnTo>
                <a:lnTo>
                  <a:pt x="2521" y="146265"/>
                </a:lnTo>
                <a:lnTo>
                  <a:pt x="4527" y="151798"/>
                </a:lnTo>
                <a:lnTo>
                  <a:pt x="5864" y="157392"/>
                </a:lnTo>
                <a:lnTo>
                  <a:pt x="6756" y="163026"/>
                </a:lnTo>
                <a:lnTo>
                  <a:pt x="7350" y="168687"/>
                </a:lnTo>
                <a:lnTo>
                  <a:pt x="8699" y="173414"/>
                </a:lnTo>
                <a:lnTo>
                  <a:pt x="12737" y="181206"/>
                </a:lnTo>
                <a:lnTo>
                  <a:pt x="14195" y="185569"/>
                </a:lnTo>
                <a:lnTo>
                  <a:pt x="15167" y="190384"/>
                </a:lnTo>
                <a:lnTo>
                  <a:pt x="15815" y="195498"/>
                </a:lnTo>
                <a:lnTo>
                  <a:pt x="19075" y="203721"/>
                </a:lnTo>
                <a:lnTo>
                  <a:pt x="23699" y="210551"/>
                </a:lnTo>
                <a:lnTo>
                  <a:pt x="28929" y="216761"/>
                </a:lnTo>
                <a:lnTo>
                  <a:pt x="34429" y="222696"/>
                </a:lnTo>
                <a:lnTo>
                  <a:pt x="37228" y="225612"/>
                </a:lnTo>
                <a:lnTo>
                  <a:pt x="39095" y="228509"/>
                </a:lnTo>
                <a:lnTo>
                  <a:pt x="41169" y="234267"/>
                </a:lnTo>
                <a:lnTo>
                  <a:pt x="44631" y="240002"/>
                </a:lnTo>
                <a:lnTo>
                  <a:pt x="49345" y="245726"/>
                </a:lnTo>
                <a:lnTo>
                  <a:pt x="54615" y="251444"/>
                </a:lnTo>
                <a:lnTo>
                  <a:pt x="57354" y="253350"/>
                </a:lnTo>
                <a:lnTo>
                  <a:pt x="62936" y="255468"/>
                </a:lnTo>
                <a:lnTo>
                  <a:pt x="66711" y="256985"/>
                </a:lnTo>
                <a:lnTo>
                  <a:pt x="71133" y="258949"/>
                </a:lnTo>
                <a:lnTo>
                  <a:pt x="82816" y="264394"/>
                </a:lnTo>
                <a:lnTo>
                  <a:pt x="89493" y="265139"/>
                </a:lnTo>
                <a:lnTo>
                  <a:pt x="97858" y="265470"/>
                </a:lnTo>
                <a:lnTo>
                  <a:pt x="104751" y="265617"/>
                </a:lnTo>
                <a:lnTo>
                  <a:pt x="130137" y="265725"/>
                </a:lnTo>
                <a:lnTo>
                  <a:pt x="133419" y="264776"/>
                </a:lnTo>
                <a:lnTo>
                  <a:pt x="139606" y="261181"/>
                </a:lnTo>
                <a:lnTo>
                  <a:pt x="143542" y="258889"/>
                </a:lnTo>
                <a:lnTo>
                  <a:pt x="148071" y="256408"/>
                </a:lnTo>
                <a:lnTo>
                  <a:pt x="152995" y="253802"/>
                </a:lnTo>
                <a:lnTo>
                  <a:pt x="158183" y="250160"/>
                </a:lnTo>
                <a:lnTo>
                  <a:pt x="163547" y="245826"/>
                </a:lnTo>
                <a:lnTo>
                  <a:pt x="169027" y="241032"/>
                </a:lnTo>
                <a:lnTo>
                  <a:pt x="177657" y="233166"/>
                </a:lnTo>
                <a:lnTo>
                  <a:pt x="184667" y="225542"/>
                </a:lnTo>
                <a:lnTo>
                  <a:pt x="187870" y="220842"/>
                </a:lnTo>
                <a:lnTo>
                  <a:pt x="190958" y="215804"/>
                </a:lnTo>
                <a:lnTo>
                  <a:pt x="194921" y="210540"/>
                </a:lnTo>
                <a:lnTo>
                  <a:pt x="199468" y="205126"/>
                </a:lnTo>
                <a:lnTo>
                  <a:pt x="204405" y="199611"/>
                </a:lnTo>
                <a:lnTo>
                  <a:pt x="208649" y="194030"/>
                </a:lnTo>
                <a:lnTo>
                  <a:pt x="212430" y="188404"/>
                </a:lnTo>
                <a:lnTo>
                  <a:pt x="215904" y="182748"/>
                </a:lnTo>
                <a:lnTo>
                  <a:pt x="218219" y="177073"/>
                </a:lnTo>
                <a:lnTo>
                  <a:pt x="219763" y="171384"/>
                </a:lnTo>
                <a:lnTo>
                  <a:pt x="220793" y="165687"/>
                </a:lnTo>
                <a:lnTo>
                  <a:pt x="222431" y="160937"/>
                </a:lnTo>
                <a:lnTo>
                  <a:pt x="226792" y="153117"/>
                </a:lnTo>
                <a:lnTo>
                  <a:pt x="228336" y="148746"/>
                </a:lnTo>
                <a:lnTo>
                  <a:pt x="229365" y="143928"/>
                </a:lnTo>
                <a:lnTo>
                  <a:pt x="230051" y="138810"/>
                </a:lnTo>
                <a:lnTo>
                  <a:pt x="231461" y="133493"/>
                </a:lnTo>
                <a:lnTo>
                  <a:pt x="233354" y="128044"/>
                </a:lnTo>
                <a:lnTo>
                  <a:pt x="235568" y="122506"/>
                </a:lnTo>
                <a:lnTo>
                  <a:pt x="237044" y="116909"/>
                </a:lnTo>
                <a:lnTo>
                  <a:pt x="238028" y="111272"/>
                </a:lnTo>
                <a:lnTo>
                  <a:pt x="238684" y="105610"/>
                </a:lnTo>
                <a:lnTo>
                  <a:pt x="239121" y="100883"/>
                </a:lnTo>
                <a:lnTo>
                  <a:pt x="239607" y="93090"/>
                </a:lnTo>
                <a:lnTo>
                  <a:pt x="238784" y="88725"/>
                </a:lnTo>
                <a:lnTo>
                  <a:pt x="237283" y="83911"/>
                </a:lnTo>
                <a:lnTo>
                  <a:pt x="235330" y="78796"/>
                </a:lnTo>
                <a:lnTo>
                  <a:pt x="234028" y="73482"/>
                </a:lnTo>
                <a:lnTo>
                  <a:pt x="233159" y="68033"/>
                </a:lnTo>
                <a:lnTo>
                  <a:pt x="232581" y="62497"/>
                </a:lnTo>
                <a:lnTo>
                  <a:pt x="232195" y="57853"/>
                </a:lnTo>
                <a:lnTo>
                  <a:pt x="231766" y="50153"/>
                </a:lnTo>
                <a:lnTo>
                  <a:pt x="229747" y="46766"/>
                </a:lnTo>
                <a:lnTo>
                  <a:pt x="222424" y="40463"/>
                </a:lnTo>
                <a:lnTo>
                  <a:pt x="219708" y="37448"/>
                </a:lnTo>
                <a:lnTo>
                  <a:pt x="217899" y="34486"/>
                </a:lnTo>
                <a:lnTo>
                  <a:pt x="216691" y="31559"/>
                </a:lnTo>
                <a:lnTo>
                  <a:pt x="212811" y="25767"/>
                </a:lnTo>
                <a:lnTo>
                  <a:pt x="210443" y="22888"/>
                </a:lnTo>
                <a:lnTo>
                  <a:pt x="206959" y="20017"/>
                </a:lnTo>
                <a:lnTo>
                  <a:pt x="202731" y="17150"/>
                </a:lnTo>
                <a:lnTo>
                  <a:pt x="198008" y="14287"/>
                </a:lnTo>
                <a:lnTo>
                  <a:pt x="193906" y="11425"/>
                </a:lnTo>
                <a:lnTo>
                  <a:pt x="186809" y="5706"/>
                </a:lnTo>
                <a:lnTo>
                  <a:pt x="182631" y="3800"/>
                </a:lnTo>
                <a:lnTo>
                  <a:pt x="177940" y="2529"/>
                </a:lnTo>
                <a:lnTo>
                  <a:pt x="172908" y="1682"/>
                </a:lnTo>
                <a:lnTo>
                  <a:pt x="168601" y="1117"/>
                </a:lnTo>
                <a:lnTo>
                  <a:pt x="161275" y="489"/>
                </a:lnTo>
                <a:lnTo>
                  <a:pt x="157035" y="322"/>
                </a:lnTo>
                <a:lnTo>
                  <a:pt x="141967" y="86"/>
                </a:lnTo>
                <a:lnTo>
                  <a:pt x="114151" y="0"/>
                </a:lnTo>
                <a:lnTo>
                  <a:pt x="109427" y="948"/>
                </a:lnTo>
                <a:lnTo>
                  <a:pt x="105325" y="2533"/>
                </a:lnTo>
                <a:lnTo>
                  <a:pt x="101638" y="4542"/>
                </a:lnTo>
                <a:lnTo>
                  <a:pt x="97275" y="5881"/>
                </a:lnTo>
                <a:lnTo>
                  <a:pt x="92461" y="6774"/>
                </a:lnTo>
                <a:lnTo>
                  <a:pt x="87347" y="7369"/>
                </a:lnTo>
                <a:lnTo>
                  <a:pt x="82985" y="8719"/>
                </a:lnTo>
                <a:lnTo>
                  <a:pt x="75599" y="12758"/>
                </a:lnTo>
                <a:lnTo>
                  <a:pt x="69140" y="15188"/>
                </a:lnTo>
                <a:lnTo>
                  <a:pt x="59974" y="171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4"/>
          <p:cNvSpPr/>
          <p:nvPr/>
        </p:nvSpPr>
        <p:spPr>
          <a:xfrm>
            <a:off x="4374832" y="4466272"/>
            <a:ext cx="51436" cy="180024"/>
          </a:xfrm>
          <a:custGeom>
            <a:avLst/>
            <a:gdLst/>
            <a:ahLst/>
            <a:cxnLst/>
            <a:rect l="0" t="0" r="0" b="0"/>
            <a:pathLst>
              <a:path w="51436" h="18002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1" y="15347"/>
                </a:lnTo>
                <a:lnTo>
                  <a:pt x="10583" y="17851"/>
                </a:lnTo>
                <a:lnTo>
                  <a:pt x="12770" y="20473"/>
                </a:lnTo>
                <a:lnTo>
                  <a:pt x="14229" y="23174"/>
                </a:lnTo>
                <a:lnTo>
                  <a:pt x="15201" y="25927"/>
                </a:lnTo>
                <a:lnTo>
                  <a:pt x="15849" y="28715"/>
                </a:lnTo>
                <a:lnTo>
                  <a:pt x="17234" y="31526"/>
                </a:lnTo>
                <a:lnTo>
                  <a:pt x="19109" y="34352"/>
                </a:lnTo>
                <a:lnTo>
                  <a:pt x="21312" y="37189"/>
                </a:lnTo>
                <a:lnTo>
                  <a:pt x="22780" y="40985"/>
                </a:lnTo>
                <a:lnTo>
                  <a:pt x="23759" y="45421"/>
                </a:lnTo>
                <a:lnTo>
                  <a:pt x="24412" y="50284"/>
                </a:lnTo>
                <a:lnTo>
                  <a:pt x="25800" y="55430"/>
                </a:lnTo>
                <a:lnTo>
                  <a:pt x="27677" y="60766"/>
                </a:lnTo>
                <a:lnTo>
                  <a:pt x="29882" y="66228"/>
                </a:lnTo>
                <a:lnTo>
                  <a:pt x="31351" y="70822"/>
                </a:lnTo>
                <a:lnTo>
                  <a:pt x="32331" y="74837"/>
                </a:lnTo>
                <a:lnTo>
                  <a:pt x="32983" y="78466"/>
                </a:lnTo>
                <a:lnTo>
                  <a:pt x="33419" y="82791"/>
                </a:lnTo>
                <a:lnTo>
                  <a:pt x="33710" y="87579"/>
                </a:lnTo>
                <a:lnTo>
                  <a:pt x="33903" y="92676"/>
                </a:lnTo>
                <a:lnTo>
                  <a:pt x="34984" y="97979"/>
                </a:lnTo>
                <a:lnTo>
                  <a:pt x="36658" y="103420"/>
                </a:lnTo>
                <a:lnTo>
                  <a:pt x="38726" y="108951"/>
                </a:lnTo>
                <a:lnTo>
                  <a:pt x="40105" y="114544"/>
                </a:lnTo>
                <a:lnTo>
                  <a:pt x="41024" y="120178"/>
                </a:lnTo>
                <a:lnTo>
                  <a:pt x="41637" y="125839"/>
                </a:lnTo>
                <a:lnTo>
                  <a:pt x="42045" y="130565"/>
                </a:lnTo>
                <a:lnTo>
                  <a:pt x="42318" y="134668"/>
                </a:lnTo>
                <a:lnTo>
                  <a:pt x="42499" y="138356"/>
                </a:lnTo>
                <a:lnTo>
                  <a:pt x="43573" y="142720"/>
                </a:lnTo>
                <a:lnTo>
                  <a:pt x="45241" y="147534"/>
                </a:lnTo>
                <a:lnTo>
                  <a:pt x="47306" y="152649"/>
                </a:lnTo>
                <a:lnTo>
                  <a:pt x="48682" y="157011"/>
                </a:lnTo>
                <a:lnTo>
                  <a:pt x="49600" y="160871"/>
                </a:lnTo>
                <a:lnTo>
                  <a:pt x="51073" y="169361"/>
                </a:lnTo>
                <a:lnTo>
                  <a:pt x="51274" y="173062"/>
                </a:lnTo>
                <a:lnTo>
                  <a:pt x="51435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5"/>
          <p:cNvSpPr/>
          <p:nvPr/>
        </p:nvSpPr>
        <p:spPr>
          <a:xfrm>
            <a:off x="4314825" y="453485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159667" y="8573"/>
                </a:lnTo>
                <a:lnTo>
                  <a:pt x="166452" y="7620"/>
                </a:lnTo>
                <a:lnTo>
                  <a:pt x="173833" y="603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6"/>
          <p:cNvSpPr/>
          <p:nvPr/>
        </p:nvSpPr>
        <p:spPr>
          <a:xfrm>
            <a:off x="4649152" y="4363402"/>
            <a:ext cx="196771" cy="290218"/>
          </a:xfrm>
          <a:custGeom>
            <a:avLst/>
            <a:gdLst/>
            <a:ahLst/>
            <a:cxnLst/>
            <a:rect l="0" t="0" r="0" b="0"/>
            <a:pathLst>
              <a:path w="196771" h="290218">
                <a:moveTo>
                  <a:pt x="0" y="0"/>
                </a:moveTo>
                <a:lnTo>
                  <a:pt x="0" y="67066"/>
                </a:lnTo>
                <a:lnTo>
                  <a:pt x="953" y="73286"/>
                </a:lnTo>
                <a:lnTo>
                  <a:pt x="2540" y="80290"/>
                </a:lnTo>
                <a:lnTo>
                  <a:pt x="4551" y="87817"/>
                </a:lnTo>
                <a:lnTo>
                  <a:pt x="5892" y="95692"/>
                </a:lnTo>
                <a:lnTo>
                  <a:pt x="6785" y="103800"/>
                </a:lnTo>
                <a:lnTo>
                  <a:pt x="7381" y="112063"/>
                </a:lnTo>
                <a:lnTo>
                  <a:pt x="7778" y="119476"/>
                </a:lnTo>
                <a:lnTo>
                  <a:pt x="8219" y="132793"/>
                </a:lnTo>
                <a:lnTo>
                  <a:pt x="8541" y="175841"/>
                </a:lnTo>
                <a:lnTo>
                  <a:pt x="9504" y="181997"/>
                </a:lnTo>
                <a:lnTo>
                  <a:pt x="11099" y="188007"/>
                </a:lnTo>
                <a:lnTo>
                  <a:pt x="13114" y="193918"/>
                </a:lnTo>
                <a:lnTo>
                  <a:pt x="14458" y="199764"/>
                </a:lnTo>
                <a:lnTo>
                  <a:pt x="15353" y="205566"/>
                </a:lnTo>
                <a:lnTo>
                  <a:pt x="15950" y="211339"/>
                </a:lnTo>
                <a:lnTo>
                  <a:pt x="16349" y="217092"/>
                </a:lnTo>
                <a:lnTo>
                  <a:pt x="16614" y="222833"/>
                </a:lnTo>
                <a:lnTo>
                  <a:pt x="16909" y="234292"/>
                </a:lnTo>
                <a:lnTo>
                  <a:pt x="17145" y="290217"/>
                </a:lnTo>
                <a:lnTo>
                  <a:pt x="17145" y="262769"/>
                </a:lnTo>
                <a:lnTo>
                  <a:pt x="19685" y="254582"/>
                </a:lnTo>
                <a:lnTo>
                  <a:pt x="23036" y="245545"/>
                </a:lnTo>
                <a:lnTo>
                  <a:pt x="24526" y="238354"/>
                </a:lnTo>
                <a:lnTo>
                  <a:pt x="27728" y="229443"/>
                </a:lnTo>
                <a:lnTo>
                  <a:pt x="29915" y="224399"/>
                </a:lnTo>
                <a:lnTo>
                  <a:pt x="34886" y="216255"/>
                </a:lnTo>
                <a:lnTo>
                  <a:pt x="40270" y="208509"/>
                </a:lnTo>
                <a:lnTo>
                  <a:pt x="43039" y="203776"/>
                </a:lnTo>
                <a:lnTo>
                  <a:pt x="45838" y="198716"/>
                </a:lnTo>
                <a:lnTo>
                  <a:pt x="51487" y="190553"/>
                </a:lnTo>
                <a:lnTo>
                  <a:pt x="54327" y="187043"/>
                </a:lnTo>
                <a:lnTo>
                  <a:pt x="58126" y="183751"/>
                </a:lnTo>
                <a:lnTo>
                  <a:pt x="62563" y="180603"/>
                </a:lnTo>
                <a:lnTo>
                  <a:pt x="67426" y="177552"/>
                </a:lnTo>
                <a:lnTo>
                  <a:pt x="71621" y="174565"/>
                </a:lnTo>
                <a:lnTo>
                  <a:pt x="75370" y="171622"/>
                </a:lnTo>
                <a:lnTo>
                  <a:pt x="78822" y="168707"/>
                </a:lnTo>
                <a:lnTo>
                  <a:pt x="83028" y="165812"/>
                </a:lnTo>
                <a:lnTo>
                  <a:pt x="87737" y="162929"/>
                </a:lnTo>
                <a:lnTo>
                  <a:pt x="92781" y="160054"/>
                </a:lnTo>
                <a:lnTo>
                  <a:pt x="97097" y="158138"/>
                </a:lnTo>
                <a:lnTo>
                  <a:pt x="100926" y="156860"/>
                </a:lnTo>
                <a:lnTo>
                  <a:pt x="104432" y="156009"/>
                </a:lnTo>
                <a:lnTo>
                  <a:pt x="108674" y="155441"/>
                </a:lnTo>
                <a:lnTo>
                  <a:pt x="113407" y="155062"/>
                </a:lnTo>
                <a:lnTo>
                  <a:pt x="118467" y="154810"/>
                </a:lnTo>
                <a:lnTo>
                  <a:pt x="122793" y="153689"/>
                </a:lnTo>
                <a:lnTo>
                  <a:pt x="126630" y="151989"/>
                </a:lnTo>
                <a:lnTo>
                  <a:pt x="130140" y="149904"/>
                </a:lnTo>
                <a:lnTo>
                  <a:pt x="133433" y="149466"/>
                </a:lnTo>
                <a:lnTo>
                  <a:pt x="136580" y="150127"/>
                </a:lnTo>
                <a:lnTo>
                  <a:pt x="139631" y="151520"/>
                </a:lnTo>
                <a:lnTo>
                  <a:pt x="143570" y="152448"/>
                </a:lnTo>
                <a:lnTo>
                  <a:pt x="148100" y="153067"/>
                </a:lnTo>
                <a:lnTo>
                  <a:pt x="153026" y="153480"/>
                </a:lnTo>
                <a:lnTo>
                  <a:pt x="157263" y="154707"/>
                </a:lnTo>
                <a:lnTo>
                  <a:pt x="161040" y="156479"/>
                </a:lnTo>
                <a:lnTo>
                  <a:pt x="164509" y="158612"/>
                </a:lnTo>
                <a:lnTo>
                  <a:pt x="167775" y="160986"/>
                </a:lnTo>
                <a:lnTo>
                  <a:pt x="170905" y="163522"/>
                </a:lnTo>
                <a:lnTo>
                  <a:pt x="176923" y="168879"/>
                </a:lnTo>
                <a:lnTo>
                  <a:pt x="182773" y="174434"/>
                </a:lnTo>
                <a:lnTo>
                  <a:pt x="184713" y="177250"/>
                </a:lnTo>
                <a:lnTo>
                  <a:pt x="188397" y="185763"/>
                </a:lnTo>
                <a:lnTo>
                  <a:pt x="194146" y="194318"/>
                </a:lnTo>
                <a:lnTo>
                  <a:pt x="195825" y="200029"/>
                </a:lnTo>
                <a:lnTo>
                  <a:pt x="196770" y="208598"/>
                </a:lnTo>
                <a:lnTo>
                  <a:pt x="195950" y="211456"/>
                </a:lnTo>
                <a:lnTo>
                  <a:pt x="192499" y="217171"/>
                </a:lnTo>
                <a:lnTo>
                  <a:pt x="187790" y="225425"/>
                </a:lnTo>
                <a:lnTo>
                  <a:pt x="183475" y="234492"/>
                </a:lnTo>
                <a:lnTo>
                  <a:pt x="181557" y="241696"/>
                </a:lnTo>
                <a:lnTo>
                  <a:pt x="179140" y="244951"/>
                </a:lnTo>
                <a:lnTo>
                  <a:pt x="175625" y="248073"/>
                </a:lnTo>
                <a:lnTo>
                  <a:pt x="171376" y="251107"/>
                </a:lnTo>
                <a:lnTo>
                  <a:pt x="167590" y="253130"/>
                </a:lnTo>
                <a:lnTo>
                  <a:pt x="164115" y="254478"/>
                </a:lnTo>
                <a:lnTo>
                  <a:pt x="160845" y="255377"/>
                </a:lnTo>
                <a:lnTo>
                  <a:pt x="156760" y="256929"/>
                </a:lnTo>
                <a:lnTo>
                  <a:pt x="152132" y="258916"/>
                </a:lnTo>
                <a:lnTo>
                  <a:pt x="147141" y="261193"/>
                </a:lnTo>
                <a:lnTo>
                  <a:pt x="142862" y="263664"/>
                </a:lnTo>
                <a:lnTo>
                  <a:pt x="139056" y="266263"/>
                </a:lnTo>
                <a:lnTo>
                  <a:pt x="135567" y="268949"/>
                </a:lnTo>
                <a:lnTo>
                  <a:pt x="131336" y="270739"/>
                </a:lnTo>
                <a:lnTo>
                  <a:pt x="126609" y="271933"/>
                </a:lnTo>
                <a:lnTo>
                  <a:pt x="121554" y="272728"/>
                </a:lnTo>
                <a:lnTo>
                  <a:pt x="116279" y="273259"/>
                </a:lnTo>
                <a:lnTo>
                  <a:pt x="110857" y="273613"/>
                </a:lnTo>
                <a:lnTo>
                  <a:pt x="105337" y="273849"/>
                </a:lnTo>
                <a:lnTo>
                  <a:pt x="94124" y="274111"/>
                </a:lnTo>
                <a:lnTo>
                  <a:pt x="28221" y="274319"/>
                </a:lnTo>
                <a:lnTo>
                  <a:pt x="24529" y="273367"/>
                </a:lnTo>
                <a:lnTo>
                  <a:pt x="22067" y="271780"/>
                </a:lnTo>
                <a:lnTo>
                  <a:pt x="20427" y="269769"/>
                </a:lnTo>
                <a:lnTo>
                  <a:pt x="18380" y="268429"/>
                </a:lnTo>
                <a:lnTo>
                  <a:pt x="13567" y="266939"/>
                </a:lnTo>
                <a:lnTo>
                  <a:pt x="8573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7"/>
          <p:cNvSpPr/>
          <p:nvPr/>
        </p:nvSpPr>
        <p:spPr>
          <a:xfrm>
            <a:off x="3423284" y="492918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53032" y="17145"/>
                </a:lnTo>
                <a:lnTo>
                  <a:pt x="57262" y="16193"/>
                </a:lnTo>
                <a:lnTo>
                  <a:pt x="61987" y="14605"/>
                </a:lnTo>
                <a:lnTo>
                  <a:pt x="67043" y="12595"/>
                </a:lnTo>
                <a:lnTo>
                  <a:pt x="73270" y="11254"/>
                </a:lnTo>
                <a:lnTo>
                  <a:pt x="80280" y="10360"/>
                </a:lnTo>
                <a:lnTo>
                  <a:pt x="87809" y="9764"/>
                </a:lnTo>
                <a:lnTo>
                  <a:pt x="94735" y="8415"/>
                </a:lnTo>
                <a:lnTo>
                  <a:pt x="101257" y="6562"/>
                </a:lnTo>
                <a:lnTo>
                  <a:pt x="107509" y="4375"/>
                </a:lnTo>
                <a:lnTo>
                  <a:pt x="113583" y="2916"/>
                </a:lnTo>
                <a:lnTo>
                  <a:pt x="119537" y="1944"/>
                </a:lnTo>
                <a:lnTo>
                  <a:pt x="125412" y="1297"/>
                </a:lnTo>
                <a:lnTo>
                  <a:pt x="131233" y="864"/>
                </a:lnTo>
                <a:lnTo>
                  <a:pt x="137019" y="576"/>
                </a:lnTo>
                <a:lnTo>
                  <a:pt x="151723" y="17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8"/>
          <p:cNvSpPr/>
          <p:nvPr/>
        </p:nvSpPr>
        <p:spPr>
          <a:xfrm>
            <a:off x="3630366" y="4843465"/>
            <a:ext cx="212972" cy="257157"/>
          </a:xfrm>
          <a:custGeom>
            <a:avLst/>
            <a:gdLst/>
            <a:ahLst/>
            <a:cxnLst/>
            <a:rect l="0" t="0" r="0" b="0"/>
            <a:pathLst>
              <a:path w="212972" h="257157">
                <a:moveTo>
                  <a:pt x="41521" y="17142"/>
                </a:moveTo>
                <a:lnTo>
                  <a:pt x="41521" y="8923"/>
                </a:lnTo>
                <a:lnTo>
                  <a:pt x="46072" y="8674"/>
                </a:lnTo>
                <a:lnTo>
                  <a:pt x="49317" y="7687"/>
                </a:lnTo>
                <a:lnTo>
                  <a:pt x="53386" y="6076"/>
                </a:lnTo>
                <a:lnTo>
                  <a:pt x="58004" y="4050"/>
                </a:lnTo>
                <a:lnTo>
                  <a:pt x="62034" y="2699"/>
                </a:lnTo>
                <a:lnTo>
                  <a:pt x="65674" y="1798"/>
                </a:lnTo>
                <a:lnTo>
                  <a:pt x="72258" y="798"/>
                </a:lnTo>
                <a:lnTo>
                  <a:pt x="78359" y="353"/>
                </a:lnTo>
                <a:lnTo>
                  <a:pt x="86786" y="155"/>
                </a:lnTo>
                <a:lnTo>
                  <a:pt x="128805" y="0"/>
                </a:lnTo>
                <a:lnTo>
                  <a:pt x="133048" y="952"/>
                </a:lnTo>
                <a:lnTo>
                  <a:pt x="137781" y="2538"/>
                </a:lnTo>
                <a:lnTo>
                  <a:pt x="142842" y="4549"/>
                </a:lnTo>
                <a:lnTo>
                  <a:pt x="147169" y="5889"/>
                </a:lnTo>
                <a:lnTo>
                  <a:pt x="151005" y="6783"/>
                </a:lnTo>
                <a:lnTo>
                  <a:pt x="154515" y="7378"/>
                </a:lnTo>
                <a:lnTo>
                  <a:pt x="157808" y="9681"/>
                </a:lnTo>
                <a:lnTo>
                  <a:pt x="164007" y="17318"/>
                </a:lnTo>
                <a:lnTo>
                  <a:pt x="167397" y="24523"/>
                </a:lnTo>
                <a:lnTo>
                  <a:pt x="168903" y="31852"/>
                </a:lnTo>
                <a:lnTo>
                  <a:pt x="169305" y="36474"/>
                </a:lnTo>
                <a:lnTo>
                  <a:pt x="169572" y="41460"/>
                </a:lnTo>
                <a:lnTo>
                  <a:pt x="169871" y="52080"/>
                </a:lnTo>
                <a:lnTo>
                  <a:pt x="170061" y="78971"/>
                </a:lnTo>
                <a:lnTo>
                  <a:pt x="169125" y="86937"/>
                </a:lnTo>
                <a:lnTo>
                  <a:pt x="167548" y="95104"/>
                </a:lnTo>
                <a:lnTo>
                  <a:pt x="165544" y="103407"/>
                </a:lnTo>
                <a:lnTo>
                  <a:pt x="164208" y="110847"/>
                </a:lnTo>
                <a:lnTo>
                  <a:pt x="163317" y="117712"/>
                </a:lnTo>
                <a:lnTo>
                  <a:pt x="162724" y="124194"/>
                </a:lnTo>
                <a:lnTo>
                  <a:pt x="160423" y="131372"/>
                </a:lnTo>
                <a:lnTo>
                  <a:pt x="156984" y="139016"/>
                </a:lnTo>
                <a:lnTo>
                  <a:pt x="142327" y="167264"/>
                </a:lnTo>
                <a:lnTo>
                  <a:pt x="139205" y="174373"/>
                </a:lnTo>
                <a:lnTo>
                  <a:pt x="136172" y="181970"/>
                </a:lnTo>
                <a:lnTo>
                  <a:pt x="133196" y="189892"/>
                </a:lnTo>
                <a:lnTo>
                  <a:pt x="129308" y="197079"/>
                </a:lnTo>
                <a:lnTo>
                  <a:pt x="124811" y="203775"/>
                </a:lnTo>
                <a:lnTo>
                  <a:pt x="119908" y="210144"/>
                </a:lnTo>
                <a:lnTo>
                  <a:pt x="115686" y="215342"/>
                </a:lnTo>
                <a:lnTo>
                  <a:pt x="111920" y="219761"/>
                </a:lnTo>
                <a:lnTo>
                  <a:pt x="108456" y="223659"/>
                </a:lnTo>
                <a:lnTo>
                  <a:pt x="99527" y="233070"/>
                </a:lnTo>
                <a:lnTo>
                  <a:pt x="94479" y="238246"/>
                </a:lnTo>
                <a:lnTo>
                  <a:pt x="89209" y="242650"/>
                </a:lnTo>
                <a:lnTo>
                  <a:pt x="83791" y="246538"/>
                </a:lnTo>
                <a:lnTo>
                  <a:pt x="78273" y="250083"/>
                </a:lnTo>
                <a:lnTo>
                  <a:pt x="73642" y="252446"/>
                </a:lnTo>
                <a:lnTo>
                  <a:pt x="69603" y="254021"/>
                </a:lnTo>
                <a:lnTo>
                  <a:pt x="65957" y="255072"/>
                </a:lnTo>
                <a:lnTo>
                  <a:pt x="61622" y="255772"/>
                </a:lnTo>
                <a:lnTo>
                  <a:pt x="56827" y="256239"/>
                </a:lnTo>
                <a:lnTo>
                  <a:pt x="47371" y="256757"/>
                </a:lnTo>
                <a:lnTo>
                  <a:pt x="39994" y="256988"/>
                </a:lnTo>
                <a:lnTo>
                  <a:pt x="27496" y="257136"/>
                </a:lnTo>
                <a:lnTo>
                  <a:pt x="21635" y="257156"/>
                </a:lnTo>
                <a:lnTo>
                  <a:pt x="18739" y="256209"/>
                </a:lnTo>
                <a:lnTo>
                  <a:pt x="12980" y="252616"/>
                </a:lnTo>
                <a:lnTo>
                  <a:pt x="11064" y="250325"/>
                </a:lnTo>
                <a:lnTo>
                  <a:pt x="9787" y="247845"/>
                </a:lnTo>
                <a:lnTo>
                  <a:pt x="8935" y="245239"/>
                </a:lnTo>
                <a:lnTo>
                  <a:pt x="5448" y="239804"/>
                </a:lnTo>
                <a:lnTo>
                  <a:pt x="3185" y="237021"/>
                </a:lnTo>
                <a:lnTo>
                  <a:pt x="1677" y="234213"/>
                </a:lnTo>
                <a:lnTo>
                  <a:pt x="0" y="228553"/>
                </a:lnTo>
                <a:lnTo>
                  <a:pt x="505" y="224758"/>
                </a:lnTo>
                <a:lnTo>
                  <a:pt x="1795" y="220322"/>
                </a:lnTo>
                <a:lnTo>
                  <a:pt x="3607" y="215461"/>
                </a:lnTo>
                <a:lnTo>
                  <a:pt x="5620" y="207519"/>
                </a:lnTo>
                <a:lnTo>
                  <a:pt x="6157" y="204067"/>
                </a:lnTo>
                <a:lnTo>
                  <a:pt x="8420" y="199861"/>
                </a:lnTo>
                <a:lnTo>
                  <a:pt x="11834" y="195153"/>
                </a:lnTo>
                <a:lnTo>
                  <a:pt x="16015" y="190108"/>
                </a:lnTo>
                <a:lnTo>
                  <a:pt x="19754" y="185793"/>
                </a:lnTo>
                <a:lnTo>
                  <a:pt x="23200" y="181963"/>
                </a:lnTo>
                <a:lnTo>
                  <a:pt x="29568" y="175169"/>
                </a:lnTo>
                <a:lnTo>
                  <a:pt x="35574" y="168974"/>
                </a:lnTo>
                <a:lnTo>
                  <a:pt x="39461" y="165988"/>
                </a:lnTo>
                <a:lnTo>
                  <a:pt x="43958" y="163045"/>
                </a:lnTo>
                <a:lnTo>
                  <a:pt x="48860" y="160131"/>
                </a:lnTo>
                <a:lnTo>
                  <a:pt x="53082" y="158188"/>
                </a:lnTo>
                <a:lnTo>
                  <a:pt x="56848" y="156892"/>
                </a:lnTo>
                <a:lnTo>
                  <a:pt x="60311" y="156029"/>
                </a:lnTo>
                <a:lnTo>
                  <a:pt x="64525" y="155454"/>
                </a:lnTo>
                <a:lnTo>
                  <a:pt x="69240" y="155070"/>
                </a:lnTo>
                <a:lnTo>
                  <a:pt x="78606" y="154643"/>
                </a:lnTo>
                <a:lnTo>
                  <a:pt x="85943" y="154454"/>
                </a:lnTo>
                <a:lnTo>
                  <a:pt x="116204" y="154316"/>
                </a:lnTo>
                <a:lnTo>
                  <a:pt x="120837" y="155264"/>
                </a:lnTo>
                <a:lnTo>
                  <a:pt x="124878" y="156848"/>
                </a:lnTo>
                <a:lnTo>
                  <a:pt x="128525" y="158857"/>
                </a:lnTo>
                <a:lnTo>
                  <a:pt x="135117" y="163629"/>
                </a:lnTo>
                <a:lnTo>
                  <a:pt x="138209" y="166235"/>
                </a:lnTo>
                <a:lnTo>
                  <a:pt x="142174" y="168925"/>
                </a:lnTo>
                <a:lnTo>
                  <a:pt x="146723" y="171671"/>
                </a:lnTo>
                <a:lnTo>
                  <a:pt x="151661" y="174453"/>
                </a:lnTo>
                <a:lnTo>
                  <a:pt x="155905" y="177262"/>
                </a:lnTo>
                <a:lnTo>
                  <a:pt x="159687" y="180086"/>
                </a:lnTo>
                <a:lnTo>
                  <a:pt x="163161" y="182921"/>
                </a:lnTo>
                <a:lnTo>
                  <a:pt x="166429" y="186717"/>
                </a:lnTo>
                <a:lnTo>
                  <a:pt x="169560" y="191152"/>
                </a:lnTo>
                <a:lnTo>
                  <a:pt x="172601" y="196013"/>
                </a:lnTo>
                <a:lnTo>
                  <a:pt x="178519" y="203955"/>
                </a:lnTo>
                <a:lnTo>
                  <a:pt x="181431" y="207407"/>
                </a:lnTo>
                <a:lnTo>
                  <a:pt x="184666" y="213782"/>
                </a:lnTo>
                <a:lnTo>
                  <a:pt x="185528" y="216815"/>
                </a:lnTo>
                <a:lnTo>
                  <a:pt x="188008" y="219790"/>
                </a:lnTo>
                <a:lnTo>
                  <a:pt x="191566" y="222726"/>
                </a:lnTo>
                <a:lnTo>
                  <a:pt x="195844" y="225635"/>
                </a:lnTo>
                <a:lnTo>
                  <a:pt x="198695" y="228528"/>
                </a:lnTo>
                <a:lnTo>
                  <a:pt x="200597" y="231408"/>
                </a:lnTo>
                <a:lnTo>
                  <a:pt x="203661" y="237149"/>
                </a:lnTo>
                <a:lnTo>
                  <a:pt x="209789" y="244784"/>
                </a:lnTo>
                <a:lnTo>
                  <a:pt x="212971" y="2486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9"/>
          <p:cNvSpPr/>
          <p:nvPr/>
        </p:nvSpPr>
        <p:spPr>
          <a:xfrm>
            <a:off x="3911918" y="4843493"/>
            <a:ext cx="162760" cy="205238"/>
          </a:xfrm>
          <a:custGeom>
            <a:avLst/>
            <a:gdLst/>
            <a:ahLst/>
            <a:cxnLst/>
            <a:rect l="0" t="0" r="0" b="0"/>
            <a:pathLst>
              <a:path w="162760" h="205238">
                <a:moveTo>
                  <a:pt x="34289" y="8542"/>
                </a:moveTo>
                <a:lnTo>
                  <a:pt x="34289" y="322"/>
                </a:lnTo>
                <a:lnTo>
                  <a:pt x="29739" y="74"/>
                </a:lnTo>
                <a:lnTo>
                  <a:pt x="26908" y="0"/>
                </a:lnTo>
                <a:lnTo>
                  <a:pt x="26511" y="942"/>
                </a:lnTo>
                <a:lnTo>
                  <a:pt x="26070" y="4529"/>
                </a:lnTo>
                <a:lnTo>
                  <a:pt x="25000" y="5867"/>
                </a:lnTo>
                <a:lnTo>
                  <a:pt x="23334" y="6759"/>
                </a:lnTo>
                <a:lnTo>
                  <a:pt x="21270" y="7353"/>
                </a:lnTo>
                <a:lnTo>
                  <a:pt x="19895" y="8702"/>
                </a:lnTo>
                <a:lnTo>
                  <a:pt x="18978" y="10553"/>
                </a:lnTo>
                <a:lnTo>
                  <a:pt x="17959" y="15150"/>
                </a:lnTo>
                <a:lnTo>
                  <a:pt x="17506" y="20369"/>
                </a:lnTo>
                <a:lnTo>
                  <a:pt x="16433" y="22142"/>
                </a:lnTo>
                <a:lnTo>
                  <a:pt x="14765" y="23323"/>
                </a:lnTo>
                <a:lnTo>
                  <a:pt x="12701" y="24111"/>
                </a:lnTo>
                <a:lnTo>
                  <a:pt x="11324" y="26541"/>
                </a:lnTo>
                <a:lnTo>
                  <a:pt x="10406" y="30066"/>
                </a:lnTo>
                <a:lnTo>
                  <a:pt x="9795" y="34321"/>
                </a:lnTo>
                <a:lnTo>
                  <a:pt x="8435" y="38110"/>
                </a:lnTo>
                <a:lnTo>
                  <a:pt x="6575" y="41589"/>
                </a:lnTo>
                <a:lnTo>
                  <a:pt x="4383" y="44861"/>
                </a:lnTo>
                <a:lnTo>
                  <a:pt x="2922" y="48947"/>
                </a:lnTo>
                <a:lnTo>
                  <a:pt x="1947" y="53576"/>
                </a:lnTo>
                <a:lnTo>
                  <a:pt x="1298" y="58567"/>
                </a:lnTo>
                <a:lnTo>
                  <a:pt x="865" y="62847"/>
                </a:lnTo>
                <a:lnTo>
                  <a:pt x="576" y="66653"/>
                </a:lnTo>
                <a:lnTo>
                  <a:pt x="384" y="70142"/>
                </a:lnTo>
                <a:lnTo>
                  <a:pt x="170" y="79100"/>
                </a:lnTo>
                <a:lnTo>
                  <a:pt x="0" y="135578"/>
                </a:lnTo>
                <a:lnTo>
                  <a:pt x="952" y="139905"/>
                </a:lnTo>
                <a:lnTo>
                  <a:pt x="2539" y="143742"/>
                </a:lnTo>
                <a:lnTo>
                  <a:pt x="4550" y="147253"/>
                </a:lnTo>
                <a:lnTo>
                  <a:pt x="9324" y="156233"/>
                </a:lnTo>
                <a:lnTo>
                  <a:pt x="11930" y="161295"/>
                </a:lnTo>
                <a:lnTo>
                  <a:pt x="13669" y="165622"/>
                </a:lnTo>
                <a:lnTo>
                  <a:pt x="14827" y="169459"/>
                </a:lnTo>
                <a:lnTo>
                  <a:pt x="15600" y="172970"/>
                </a:lnTo>
                <a:lnTo>
                  <a:pt x="17066" y="176263"/>
                </a:lnTo>
                <a:lnTo>
                  <a:pt x="21237" y="182462"/>
                </a:lnTo>
                <a:lnTo>
                  <a:pt x="23683" y="184496"/>
                </a:lnTo>
                <a:lnTo>
                  <a:pt x="26266" y="185852"/>
                </a:lnTo>
                <a:lnTo>
                  <a:pt x="28940" y="186756"/>
                </a:lnTo>
                <a:lnTo>
                  <a:pt x="31675" y="188311"/>
                </a:lnTo>
                <a:lnTo>
                  <a:pt x="34452" y="190301"/>
                </a:lnTo>
                <a:lnTo>
                  <a:pt x="37255" y="192579"/>
                </a:lnTo>
                <a:lnTo>
                  <a:pt x="41029" y="195051"/>
                </a:lnTo>
                <a:lnTo>
                  <a:pt x="45450" y="197652"/>
                </a:lnTo>
                <a:lnTo>
                  <a:pt x="50302" y="200337"/>
                </a:lnTo>
                <a:lnTo>
                  <a:pt x="54489" y="202128"/>
                </a:lnTo>
                <a:lnTo>
                  <a:pt x="58233" y="203322"/>
                </a:lnTo>
                <a:lnTo>
                  <a:pt x="61682" y="204117"/>
                </a:lnTo>
                <a:lnTo>
                  <a:pt x="64934" y="204648"/>
                </a:lnTo>
                <a:lnTo>
                  <a:pt x="68054" y="205002"/>
                </a:lnTo>
                <a:lnTo>
                  <a:pt x="71086" y="205237"/>
                </a:lnTo>
                <a:lnTo>
                  <a:pt x="75013" y="204442"/>
                </a:lnTo>
                <a:lnTo>
                  <a:pt x="79536" y="202960"/>
                </a:lnTo>
                <a:lnTo>
                  <a:pt x="84456" y="201018"/>
                </a:lnTo>
                <a:lnTo>
                  <a:pt x="88688" y="199725"/>
                </a:lnTo>
                <a:lnTo>
                  <a:pt x="92463" y="198862"/>
                </a:lnTo>
                <a:lnTo>
                  <a:pt x="95931" y="198287"/>
                </a:lnTo>
                <a:lnTo>
                  <a:pt x="99196" y="196951"/>
                </a:lnTo>
                <a:lnTo>
                  <a:pt x="102326" y="195108"/>
                </a:lnTo>
                <a:lnTo>
                  <a:pt x="105364" y="192927"/>
                </a:lnTo>
                <a:lnTo>
                  <a:pt x="109295" y="190520"/>
                </a:lnTo>
                <a:lnTo>
                  <a:pt x="113821" y="187963"/>
                </a:lnTo>
                <a:lnTo>
                  <a:pt x="118742" y="185306"/>
                </a:lnTo>
                <a:lnTo>
                  <a:pt x="122976" y="182582"/>
                </a:lnTo>
                <a:lnTo>
                  <a:pt x="126752" y="179814"/>
                </a:lnTo>
                <a:lnTo>
                  <a:pt x="130220" y="177016"/>
                </a:lnTo>
                <a:lnTo>
                  <a:pt x="133486" y="174198"/>
                </a:lnTo>
                <a:lnTo>
                  <a:pt x="136615" y="171366"/>
                </a:lnTo>
                <a:lnTo>
                  <a:pt x="139654" y="168527"/>
                </a:lnTo>
                <a:lnTo>
                  <a:pt x="142632" y="164728"/>
                </a:lnTo>
                <a:lnTo>
                  <a:pt x="145570" y="160291"/>
                </a:lnTo>
                <a:lnTo>
                  <a:pt x="148482" y="155428"/>
                </a:lnTo>
                <a:lnTo>
                  <a:pt x="150423" y="151233"/>
                </a:lnTo>
                <a:lnTo>
                  <a:pt x="151716" y="147484"/>
                </a:lnTo>
                <a:lnTo>
                  <a:pt x="152579" y="144033"/>
                </a:lnTo>
                <a:lnTo>
                  <a:pt x="154106" y="139826"/>
                </a:lnTo>
                <a:lnTo>
                  <a:pt x="156077" y="135117"/>
                </a:lnTo>
                <a:lnTo>
                  <a:pt x="158344" y="130073"/>
                </a:lnTo>
                <a:lnTo>
                  <a:pt x="159855" y="124805"/>
                </a:lnTo>
                <a:lnTo>
                  <a:pt x="160862" y="119388"/>
                </a:lnTo>
                <a:lnTo>
                  <a:pt x="161534" y="113872"/>
                </a:lnTo>
                <a:lnTo>
                  <a:pt x="161981" y="109242"/>
                </a:lnTo>
                <a:lnTo>
                  <a:pt x="162279" y="105202"/>
                </a:lnTo>
                <a:lnTo>
                  <a:pt x="162479" y="101557"/>
                </a:lnTo>
                <a:lnTo>
                  <a:pt x="162699" y="94967"/>
                </a:lnTo>
                <a:lnTo>
                  <a:pt x="162759" y="91876"/>
                </a:lnTo>
                <a:lnTo>
                  <a:pt x="161846" y="88863"/>
                </a:lnTo>
                <a:lnTo>
                  <a:pt x="158291" y="82975"/>
                </a:lnTo>
                <a:lnTo>
                  <a:pt x="156962" y="79119"/>
                </a:lnTo>
                <a:lnTo>
                  <a:pt x="156076" y="74643"/>
                </a:lnTo>
                <a:lnTo>
                  <a:pt x="155486" y="69754"/>
                </a:lnTo>
                <a:lnTo>
                  <a:pt x="154139" y="65543"/>
                </a:lnTo>
                <a:lnTo>
                  <a:pt x="152289" y="61782"/>
                </a:lnTo>
                <a:lnTo>
                  <a:pt x="150104" y="58323"/>
                </a:lnTo>
                <a:lnTo>
                  <a:pt x="147693" y="56016"/>
                </a:lnTo>
                <a:lnTo>
                  <a:pt x="145135" y="54479"/>
                </a:lnTo>
                <a:lnTo>
                  <a:pt x="142476" y="53454"/>
                </a:lnTo>
                <a:lnTo>
                  <a:pt x="139752" y="51819"/>
                </a:lnTo>
                <a:lnTo>
                  <a:pt x="136982" y="49775"/>
                </a:lnTo>
                <a:lnTo>
                  <a:pt x="134184" y="47461"/>
                </a:lnTo>
                <a:lnTo>
                  <a:pt x="130413" y="44965"/>
                </a:lnTo>
                <a:lnTo>
                  <a:pt x="125994" y="42349"/>
                </a:lnTo>
                <a:lnTo>
                  <a:pt x="121143" y="39653"/>
                </a:lnTo>
                <a:lnTo>
                  <a:pt x="116957" y="37855"/>
                </a:lnTo>
                <a:lnTo>
                  <a:pt x="113214" y="36656"/>
                </a:lnTo>
                <a:lnTo>
                  <a:pt x="109765" y="35857"/>
                </a:lnTo>
                <a:lnTo>
                  <a:pt x="106514" y="35324"/>
                </a:lnTo>
                <a:lnTo>
                  <a:pt x="103394" y="34970"/>
                </a:lnTo>
                <a:lnTo>
                  <a:pt x="100362" y="34733"/>
                </a:lnTo>
                <a:lnTo>
                  <a:pt x="97387" y="35527"/>
                </a:lnTo>
                <a:lnTo>
                  <a:pt x="94452" y="37010"/>
                </a:lnTo>
                <a:lnTo>
                  <a:pt x="91543" y="38950"/>
                </a:lnTo>
                <a:lnTo>
                  <a:pt x="88651" y="40244"/>
                </a:lnTo>
                <a:lnTo>
                  <a:pt x="85770" y="41106"/>
                </a:lnTo>
                <a:lnTo>
                  <a:pt x="77152" y="428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90"/>
          <p:cNvSpPr/>
          <p:nvPr/>
        </p:nvSpPr>
        <p:spPr>
          <a:xfrm>
            <a:off x="2343150" y="5083492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7380" y="25718"/>
                </a:lnTo>
                <a:lnTo>
                  <a:pt x="9682" y="24765"/>
                </a:lnTo>
                <a:lnTo>
                  <a:pt x="13122" y="23178"/>
                </a:lnTo>
                <a:lnTo>
                  <a:pt x="17321" y="21167"/>
                </a:lnTo>
                <a:lnTo>
                  <a:pt x="21072" y="19826"/>
                </a:lnTo>
                <a:lnTo>
                  <a:pt x="24525" y="18932"/>
                </a:lnTo>
                <a:lnTo>
                  <a:pt x="27780" y="18336"/>
                </a:lnTo>
                <a:lnTo>
                  <a:pt x="31855" y="16987"/>
                </a:lnTo>
                <a:lnTo>
                  <a:pt x="36476" y="15135"/>
                </a:lnTo>
                <a:lnTo>
                  <a:pt x="41462" y="12947"/>
                </a:lnTo>
                <a:lnTo>
                  <a:pt x="46691" y="11489"/>
                </a:lnTo>
                <a:lnTo>
                  <a:pt x="52082" y="10517"/>
                </a:lnTo>
                <a:lnTo>
                  <a:pt x="57581" y="9869"/>
                </a:lnTo>
                <a:lnTo>
                  <a:pt x="62200" y="8484"/>
                </a:lnTo>
                <a:lnTo>
                  <a:pt x="66232" y="6609"/>
                </a:lnTo>
                <a:lnTo>
                  <a:pt x="69872" y="4406"/>
                </a:lnTo>
                <a:lnTo>
                  <a:pt x="75156" y="2937"/>
                </a:lnTo>
                <a:lnTo>
                  <a:pt x="81536" y="1958"/>
                </a:lnTo>
                <a:lnTo>
                  <a:pt x="88647" y="1306"/>
                </a:lnTo>
                <a:lnTo>
                  <a:pt x="95293" y="870"/>
                </a:lnTo>
                <a:lnTo>
                  <a:pt x="101629" y="581"/>
                </a:lnTo>
                <a:lnTo>
                  <a:pt x="113748" y="258"/>
                </a:lnTo>
                <a:lnTo>
                  <a:pt x="168559" y="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91"/>
          <p:cNvSpPr/>
          <p:nvPr/>
        </p:nvSpPr>
        <p:spPr>
          <a:xfrm>
            <a:off x="2600325" y="4941728"/>
            <a:ext cx="183989" cy="295917"/>
          </a:xfrm>
          <a:custGeom>
            <a:avLst/>
            <a:gdLst/>
            <a:ahLst/>
            <a:cxnLst/>
            <a:rect l="0" t="0" r="0" b="0"/>
            <a:pathLst>
              <a:path w="183989" h="295917">
                <a:moveTo>
                  <a:pt x="0" y="64612"/>
                </a:moveTo>
                <a:lnTo>
                  <a:pt x="20399" y="44212"/>
                </a:lnTo>
                <a:lnTo>
                  <a:pt x="24077" y="41487"/>
                </a:lnTo>
                <a:lnTo>
                  <a:pt x="28433" y="38718"/>
                </a:lnTo>
                <a:lnTo>
                  <a:pt x="33243" y="35919"/>
                </a:lnTo>
                <a:lnTo>
                  <a:pt x="37402" y="33101"/>
                </a:lnTo>
                <a:lnTo>
                  <a:pt x="41127" y="30269"/>
                </a:lnTo>
                <a:lnTo>
                  <a:pt x="44563" y="27429"/>
                </a:lnTo>
                <a:lnTo>
                  <a:pt x="48758" y="24583"/>
                </a:lnTo>
                <a:lnTo>
                  <a:pt x="53460" y="21734"/>
                </a:lnTo>
                <a:lnTo>
                  <a:pt x="58500" y="18881"/>
                </a:lnTo>
                <a:lnTo>
                  <a:pt x="69180" y="13172"/>
                </a:lnTo>
                <a:lnTo>
                  <a:pt x="74695" y="10316"/>
                </a:lnTo>
                <a:lnTo>
                  <a:pt x="81229" y="8412"/>
                </a:lnTo>
                <a:lnTo>
                  <a:pt x="88442" y="7143"/>
                </a:lnTo>
                <a:lnTo>
                  <a:pt x="96109" y="6296"/>
                </a:lnTo>
                <a:lnTo>
                  <a:pt x="103125" y="4780"/>
                </a:lnTo>
                <a:lnTo>
                  <a:pt x="109707" y="2816"/>
                </a:lnTo>
                <a:lnTo>
                  <a:pt x="116001" y="555"/>
                </a:lnTo>
                <a:lnTo>
                  <a:pt x="122101" y="0"/>
                </a:lnTo>
                <a:lnTo>
                  <a:pt x="128073" y="582"/>
                </a:lnTo>
                <a:lnTo>
                  <a:pt x="133959" y="1922"/>
                </a:lnTo>
                <a:lnTo>
                  <a:pt x="138836" y="2817"/>
                </a:lnTo>
                <a:lnTo>
                  <a:pt x="143040" y="3412"/>
                </a:lnTo>
                <a:lnTo>
                  <a:pt x="146795" y="3810"/>
                </a:lnTo>
                <a:lnTo>
                  <a:pt x="151203" y="5027"/>
                </a:lnTo>
                <a:lnTo>
                  <a:pt x="156047" y="6791"/>
                </a:lnTo>
                <a:lnTo>
                  <a:pt x="161181" y="8920"/>
                </a:lnTo>
                <a:lnTo>
                  <a:pt x="164604" y="11291"/>
                </a:lnTo>
                <a:lnTo>
                  <a:pt x="166886" y="13825"/>
                </a:lnTo>
                <a:lnTo>
                  <a:pt x="170374" y="19180"/>
                </a:lnTo>
                <a:lnTo>
                  <a:pt x="175099" y="24735"/>
                </a:lnTo>
                <a:lnTo>
                  <a:pt x="180374" y="32918"/>
                </a:lnTo>
                <a:lnTo>
                  <a:pt x="183114" y="37768"/>
                </a:lnTo>
                <a:lnTo>
                  <a:pt x="183988" y="42906"/>
                </a:lnTo>
                <a:lnTo>
                  <a:pt x="183619" y="48236"/>
                </a:lnTo>
                <a:lnTo>
                  <a:pt x="182420" y="53694"/>
                </a:lnTo>
                <a:lnTo>
                  <a:pt x="181621" y="60191"/>
                </a:lnTo>
                <a:lnTo>
                  <a:pt x="181088" y="67380"/>
                </a:lnTo>
                <a:lnTo>
                  <a:pt x="180732" y="75030"/>
                </a:lnTo>
                <a:lnTo>
                  <a:pt x="180338" y="91150"/>
                </a:lnTo>
                <a:lnTo>
                  <a:pt x="180232" y="99448"/>
                </a:lnTo>
                <a:lnTo>
                  <a:pt x="179210" y="107839"/>
                </a:lnTo>
                <a:lnTo>
                  <a:pt x="177576" y="116290"/>
                </a:lnTo>
                <a:lnTo>
                  <a:pt x="175534" y="124781"/>
                </a:lnTo>
                <a:lnTo>
                  <a:pt x="173220" y="133300"/>
                </a:lnTo>
                <a:lnTo>
                  <a:pt x="168109" y="150385"/>
                </a:lnTo>
                <a:lnTo>
                  <a:pt x="159876" y="176068"/>
                </a:lnTo>
                <a:lnTo>
                  <a:pt x="156114" y="183684"/>
                </a:lnTo>
                <a:lnTo>
                  <a:pt x="151701" y="190666"/>
                </a:lnTo>
                <a:lnTo>
                  <a:pt x="146854" y="197225"/>
                </a:lnTo>
                <a:lnTo>
                  <a:pt x="142670" y="204456"/>
                </a:lnTo>
                <a:lnTo>
                  <a:pt x="138928" y="212134"/>
                </a:lnTo>
                <a:lnTo>
                  <a:pt x="135481" y="220110"/>
                </a:lnTo>
                <a:lnTo>
                  <a:pt x="131278" y="227332"/>
                </a:lnTo>
                <a:lnTo>
                  <a:pt x="126571" y="234052"/>
                </a:lnTo>
                <a:lnTo>
                  <a:pt x="121528" y="240437"/>
                </a:lnTo>
                <a:lnTo>
                  <a:pt x="117214" y="246598"/>
                </a:lnTo>
                <a:lnTo>
                  <a:pt x="113385" y="252611"/>
                </a:lnTo>
                <a:lnTo>
                  <a:pt x="109880" y="258525"/>
                </a:lnTo>
                <a:lnTo>
                  <a:pt x="105638" y="263419"/>
                </a:lnTo>
                <a:lnTo>
                  <a:pt x="100905" y="267636"/>
                </a:lnTo>
                <a:lnTo>
                  <a:pt x="95845" y="271398"/>
                </a:lnTo>
                <a:lnTo>
                  <a:pt x="91519" y="274859"/>
                </a:lnTo>
                <a:lnTo>
                  <a:pt x="87683" y="278120"/>
                </a:lnTo>
                <a:lnTo>
                  <a:pt x="84172" y="281245"/>
                </a:lnTo>
                <a:lnTo>
                  <a:pt x="79927" y="284281"/>
                </a:lnTo>
                <a:lnTo>
                  <a:pt x="75192" y="287258"/>
                </a:lnTo>
                <a:lnTo>
                  <a:pt x="70130" y="290195"/>
                </a:lnTo>
                <a:lnTo>
                  <a:pt x="65803" y="292153"/>
                </a:lnTo>
                <a:lnTo>
                  <a:pt x="61966" y="293459"/>
                </a:lnTo>
                <a:lnTo>
                  <a:pt x="58456" y="294329"/>
                </a:lnTo>
                <a:lnTo>
                  <a:pt x="55163" y="294909"/>
                </a:lnTo>
                <a:lnTo>
                  <a:pt x="52015" y="295296"/>
                </a:lnTo>
                <a:lnTo>
                  <a:pt x="48964" y="295554"/>
                </a:lnTo>
                <a:lnTo>
                  <a:pt x="45978" y="295725"/>
                </a:lnTo>
                <a:lnTo>
                  <a:pt x="40119" y="295916"/>
                </a:lnTo>
                <a:lnTo>
                  <a:pt x="36271" y="295015"/>
                </a:lnTo>
                <a:lnTo>
                  <a:pt x="31800" y="293461"/>
                </a:lnTo>
                <a:lnTo>
                  <a:pt x="26915" y="291473"/>
                </a:lnTo>
                <a:lnTo>
                  <a:pt x="22706" y="290148"/>
                </a:lnTo>
                <a:lnTo>
                  <a:pt x="18947" y="289264"/>
                </a:lnTo>
                <a:lnTo>
                  <a:pt x="10621" y="287846"/>
                </a:lnTo>
                <a:lnTo>
                  <a:pt x="6943" y="285112"/>
                </a:lnTo>
                <a:lnTo>
                  <a:pt x="4628" y="283049"/>
                </a:lnTo>
                <a:lnTo>
                  <a:pt x="3085" y="280722"/>
                </a:lnTo>
                <a:lnTo>
                  <a:pt x="1371" y="275596"/>
                </a:lnTo>
                <a:lnTo>
                  <a:pt x="406" y="267355"/>
                </a:lnTo>
                <a:lnTo>
                  <a:pt x="120" y="263431"/>
                </a:lnTo>
                <a:lnTo>
                  <a:pt x="2593" y="259973"/>
                </a:lnTo>
                <a:lnTo>
                  <a:pt x="6867" y="255261"/>
                </a:lnTo>
                <a:lnTo>
                  <a:pt x="15603" y="246222"/>
                </a:lnTo>
                <a:lnTo>
                  <a:pt x="18022" y="244740"/>
                </a:lnTo>
                <a:lnTo>
                  <a:pt x="21539" y="242800"/>
                </a:lnTo>
                <a:lnTo>
                  <a:pt x="25789" y="240554"/>
                </a:lnTo>
                <a:lnTo>
                  <a:pt x="29575" y="239056"/>
                </a:lnTo>
                <a:lnTo>
                  <a:pt x="33052" y="238058"/>
                </a:lnTo>
                <a:lnTo>
                  <a:pt x="36322" y="237393"/>
                </a:lnTo>
                <a:lnTo>
                  <a:pt x="39454" y="235997"/>
                </a:lnTo>
                <a:lnTo>
                  <a:pt x="42495" y="234113"/>
                </a:lnTo>
                <a:lnTo>
                  <a:pt x="45475" y="231905"/>
                </a:lnTo>
                <a:lnTo>
                  <a:pt x="49366" y="230433"/>
                </a:lnTo>
                <a:lnTo>
                  <a:pt x="53866" y="229452"/>
                </a:lnTo>
                <a:lnTo>
                  <a:pt x="58771" y="228798"/>
                </a:lnTo>
                <a:lnTo>
                  <a:pt x="63945" y="228361"/>
                </a:lnTo>
                <a:lnTo>
                  <a:pt x="69300" y="228071"/>
                </a:lnTo>
                <a:lnTo>
                  <a:pt x="74775" y="227877"/>
                </a:lnTo>
                <a:lnTo>
                  <a:pt x="79377" y="228700"/>
                </a:lnTo>
                <a:lnTo>
                  <a:pt x="83398" y="230202"/>
                </a:lnTo>
                <a:lnTo>
                  <a:pt x="87031" y="232155"/>
                </a:lnTo>
                <a:lnTo>
                  <a:pt x="91358" y="233457"/>
                </a:lnTo>
                <a:lnTo>
                  <a:pt x="96148" y="234326"/>
                </a:lnTo>
                <a:lnTo>
                  <a:pt x="101246" y="234904"/>
                </a:lnTo>
                <a:lnTo>
                  <a:pt x="107502" y="235290"/>
                </a:lnTo>
                <a:lnTo>
                  <a:pt x="122073" y="235719"/>
                </a:lnTo>
                <a:lnTo>
                  <a:pt x="129007" y="236786"/>
                </a:lnTo>
                <a:lnTo>
                  <a:pt x="135535" y="238449"/>
                </a:lnTo>
                <a:lnTo>
                  <a:pt x="141791" y="240511"/>
                </a:lnTo>
                <a:lnTo>
                  <a:pt x="146915" y="241886"/>
                </a:lnTo>
                <a:lnTo>
                  <a:pt x="151283" y="242802"/>
                </a:lnTo>
                <a:lnTo>
                  <a:pt x="162877" y="24463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92"/>
          <p:cNvSpPr/>
          <p:nvPr/>
        </p:nvSpPr>
        <p:spPr>
          <a:xfrm>
            <a:off x="2912665" y="4949966"/>
            <a:ext cx="244370" cy="253424"/>
          </a:xfrm>
          <a:custGeom>
            <a:avLst/>
            <a:gdLst/>
            <a:ahLst/>
            <a:cxnLst/>
            <a:rect l="0" t="0" r="0" b="0"/>
            <a:pathLst>
              <a:path w="244370" h="253424">
                <a:moveTo>
                  <a:pt x="47704" y="4938"/>
                </a:moveTo>
                <a:lnTo>
                  <a:pt x="43154" y="388"/>
                </a:lnTo>
                <a:lnTo>
                  <a:pt x="41813" y="0"/>
                </a:lnTo>
                <a:lnTo>
                  <a:pt x="40919" y="694"/>
                </a:lnTo>
                <a:lnTo>
                  <a:pt x="39485" y="4100"/>
                </a:lnTo>
                <a:lnTo>
                  <a:pt x="32393" y="11613"/>
                </a:lnTo>
                <a:lnTo>
                  <a:pt x="31782" y="12246"/>
                </a:lnTo>
                <a:lnTo>
                  <a:pt x="31103" y="18029"/>
                </a:lnTo>
                <a:lnTo>
                  <a:pt x="30922" y="22238"/>
                </a:lnTo>
                <a:lnTo>
                  <a:pt x="29848" y="25997"/>
                </a:lnTo>
                <a:lnTo>
                  <a:pt x="26116" y="32713"/>
                </a:lnTo>
                <a:lnTo>
                  <a:pt x="21282" y="38873"/>
                </a:lnTo>
                <a:lnTo>
                  <a:pt x="15959" y="45738"/>
                </a:lnTo>
                <a:lnTo>
                  <a:pt x="13206" y="50236"/>
                </a:lnTo>
                <a:lnTo>
                  <a:pt x="10418" y="55139"/>
                </a:lnTo>
                <a:lnTo>
                  <a:pt x="8559" y="60313"/>
                </a:lnTo>
                <a:lnTo>
                  <a:pt x="7320" y="65668"/>
                </a:lnTo>
                <a:lnTo>
                  <a:pt x="6494" y="71142"/>
                </a:lnTo>
                <a:lnTo>
                  <a:pt x="5943" y="76697"/>
                </a:lnTo>
                <a:lnTo>
                  <a:pt x="5576" y="82305"/>
                </a:lnTo>
                <a:lnTo>
                  <a:pt x="5332" y="87948"/>
                </a:lnTo>
                <a:lnTo>
                  <a:pt x="4216" y="93616"/>
                </a:lnTo>
                <a:lnTo>
                  <a:pt x="2520" y="99299"/>
                </a:lnTo>
                <a:lnTo>
                  <a:pt x="436" y="104993"/>
                </a:lnTo>
                <a:lnTo>
                  <a:pt x="0" y="109742"/>
                </a:lnTo>
                <a:lnTo>
                  <a:pt x="661" y="113860"/>
                </a:lnTo>
                <a:lnTo>
                  <a:pt x="2055" y="117558"/>
                </a:lnTo>
                <a:lnTo>
                  <a:pt x="2984" y="121928"/>
                </a:lnTo>
                <a:lnTo>
                  <a:pt x="3603" y="126746"/>
                </a:lnTo>
                <a:lnTo>
                  <a:pt x="4016" y="131864"/>
                </a:lnTo>
                <a:lnTo>
                  <a:pt x="4292" y="137180"/>
                </a:lnTo>
                <a:lnTo>
                  <a:pt x="4597" y="148167"/>
                </a:lnTo>
                <a:lnTo>
                  <a:pt x="5632" y="153765"/>
                </a:lnTo>
                <a:lnTo>
                  <a:pt x="7273" y="159401"/>
                </a:lnTo>
                <a:lnTo>
                  <a:pt x="9320" y="165064"/>
                </a:lnTo>
                <a:lnTo>
                  <a:pt x="10685" y="169791"/>
                </a:lnTo>
                <a:lnTo>
                  <a:pt x="12201" y="177584"/>
                </a:lnTo>
                <a:lnTo>
                  <a:pt x="12606" y="181948"/>
                </a:lnTo>
                <a:lnTo>
                  <a:pt x="12875" y="186763"/>
                </a:lnTo>
                <a:lnTo>
                  <a:pt x="13055" y="191877"/>
                </a:lnTo>
                <a:lnTo>
                  <a:pt x="15080" y="196239"/>
                </a:lnTo>
                <a:lnTo>
                  <a:pt x="18335" y="200100"/>
                </a:lnTo>
                <a:lnTo>
                  <a:pt x="22410" y="203626"/>
                </a:lnTo>
                <a:lnTo>
                  <a:pt x="25126" y="207882"/>
                </a:lnTo>
                <a:lnTo>
                  <a:pt x="26937" y="212624"/>
                </a:lnTo>
                <a:lnTo>
                  <a:pt x="28145" y="217691"/>
                </a:lnTo>
                <a:lnTo>
                  <a:pt x="29902" y="222021"/>
                </a:lnTo>
                <a:lnTo>
                  <a:pt x="34395" y="229372"/>
                </a:lnTo>
                <a:lnTo>
                  <a:pt x="37879" y="232666"/>
                </a:lnTo>
                <a:lnTo>
                  <a:pt x="42107" y="235814"/>
                </a:lnTo>
                <a:lnTo>
                  <a:pt x="46830" y="238866"/>
                </a:lnTo>
                <a:lnTo>
                  <a:pt x="50932" y="240900"/>
                </a:lnTo>
                <a:lnTo>
                  <a:pt x="58029" y="243160"/>
                </a:lnTo>
                <a:lnTo>
                  <a:pt x="64358" y="246705"/>
                </a:lnTo>
                <a:lnTo>
                  <a:pt x="67380" y="248984"/>
                </a:lnTo>
                <a:lnTo>
                  <a:pt x="71299" y="250503"/>
                </a:lnTo>
                <a:lnTo>
                  <a:pt x="75816" y="251516"/>
                </a:lnTo>
                <a:lnTo>
                  <a:pt x="80733" y="252191"/>
                </a:lnTo>
                <a:lnTo>
                  <a:pt x="85916" y="252641"/>
                </a:lnTo>
                <a:lnTo>
                  <a:pt x="91277" y="252941"/>
                </a:lnTo>
                <a:lnTo>
                  <a:pt x="102312" y="253274"/>
                </a:lnTo>
                <a:lnTo>
                  <a:pt x="113567" y="253423"/>
                </a:lnTo>
                <a:lnTo>
                  <a:pt x="118283" y="252510"/>
                </a:lnTo>
                <a:lnTo>
                  <a:pt x="122379" y="250949"/>
                </a:lnTo>
                <a:lnTo>
                  <a:pt x="130423" y="246674"/>
                </a:lnTo>
                <a:lnTo>
                  <a:pt x="173540" y="224921"/>
                </a:lnTo>
                <a:lnTo>
                  <a:pt x="179220" y="221126"/>
                </a:lnTo>
                <a:lnTo>
                  <a:pt x="184912" y="216691"/>
                </a:lnTo>
                <a:lnTo>
                  <a:pt x="190611" y="211830"/>
                </a:lnTo>
                <a:lnTo>
                  <a:pt x="195363" y="207636"/>
                </a:lnTo>
                <a:lnTo>
                  <a:pt x="203183" y="200437"/>
                </a:lnTo>
                <a:lnTo>
                  <a:pt x="206602" y="196230"/>
                </a:lnTo>
                <a:lnTo>
                  <a:pt x="209833" y="191522"/>
                </a:lnTo>
                <a:lnTo>
                  <a:pt x="212941" y="186477"/>
                </a:lnTo>
                <a:lnTo>
                  <a:pt x="215964" y="181209"/>
                </a:lnTo>
                <a:lnTo>
                  <a:pt x="221864" y="170276"/>
                </a:lnTo>
                <a:lnTo>
                  <a:pt x="236280" y="142046"/>
                </a:lnTo>
                <a:lnTo>
                  <a:pt x="239144" y="136348"/>
                </a:lnTo>
                <a:lnTo>
                  <a:pt x="241053" y="130645"/>
                </a:lnTo>
                <a:lnTo>
                  <a:pt x="242326" y="124938"/>
                </a:lnTo>
                <a:lnTo>
                  <a:pt x="243175" y="119228"/>
                </a:lnTo>
                <a:lnTo>
                  <a:pt x="243740" y="114469"/>
                </a:lnTo>
                <a:lnTo>
                  <a:pt x="244369" y="106642"/>
                </a:lnTo>
                <a:lnTo>
                  <a:pt x="243584" y="102268"/>
                </a:lnTo>
                <a:lnTo>
                  <a:pt x="242109" y="97448"/>
                </a:lnTo>
                <a:lnTo>
                  <a:pt x="240172" y="92328"/>
                </a:lnTo>
                <a:lnTo>
                  <a:pt x="238881" y="87964"/>
                </a:lnTo>
                <a:lnTo>
                  <a:pt x="237447" y="80574"/>
                </a:lnTo>
                <a:lnTo>
                  <a:pt x="236112" y="76317"/>
                </a:lnTo>
                <a:lnTo>
                  <a:pt x="234270" y="71574"/>
                </a:lnTo>
                <a:lnTo>
                  <a:pt x="232088" y="66508"/>
                </a:lnTo>
                <a:lnTo>
                  <a:pt x="229682" y="62177"/>
                </a:lnTo>
                <a:lnTo>
                  <a:pt x="224469" y="54825"/>
                </a:lnTo>
                <a:lnTo>
                  <a:pt x="220792" y="51532"/>
                </a:lnTo>
                <a:lnTo>
                  <a:pt x="216436" y="48383"/>
                </a:lnTo>
                <a:lnTo>
                  <a:pt x="211628" y="45331"/>
                </a:lnTo>
                <a:lnTo>
                  <a:pt x="207469" y="42345"/>
                </a:lnTo>
                <a:lnTo>
                  <a:pt x="200308" y="36486"/>
                </a:lnTo>
                <a:lnTo>
                  <a:pt x="196113" y="33590"/>
                </a:lnTo>
                <a:lnTo>
                  <a:pt x="191411" y="30707"/>
                </a:lnTo>
                <a:lnTo>
                  <a:pt x="186371" y="27833"/>
                </a:lnTo>
                <a:lnTo>
                  <a:pt x="181107" y="25916"/>
                </a:lnTo>
                <a:lnTo>
                  <a:pt x="175692" y="24639"/>
                </a:lnTo>
                <a:lnTo>
                  <a:pt x="170177" y="23787"/>
                </a:lnTo>
                <a:lnTo>
                  <a:pt x="164595" y="22267"/>
                </a:lnTo>
                <a:lnTo>
                  <a:pt x="158969" y="20301"/>
                </a:lnTo>
                <a:lnTo>
                  <a:pt x="153313" y="18038"/>
                </a:lnTo>
                <a:lnTo>
                  <a:pt x="147638" y="16529"/>
                </a:lnTo>
                <a:lnTo>
                  <a:pt x="141949" y="15523"/>
                </a:lnTo>
                <a:lnTo>
                  <a:pt x="136252" y="14853"/>
                </a:lnTo>
                <a:lnTo>
                  <a:pt x="130549" y="14405"/>
                </a:lnTo>
                <a:lnTo>
                  <a:pt x="124842" y="14107"/>
                </a:lnTo>
                <a:lnTo>
                  <a:pt x="113420" y="13776"/>
                </a:lnTo>
                <a:lnTo>
                  <a:pt x="89402" y="13546"/>
                </a:lnTo>
                <a:lnTo>
                  <a:pt x="85980" y="14487"/>
                </a:lnTo>
                <a:lnTo>
                  <a:pt x="82747" y="16066"/>
                </a:lnTo>
                <a:lnTo>
                  <a:pt x="73422" y="220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93"/>
          <p:cNvSpPr/>
          <p:nvPr/>
        </p:nvSpPr>
        <p:spPr>
          <a:xfrm>
            <a:off x="3204033" y="5477827"/>
            <a:ext cx="193535" cy="17146"/>
          </a:xfrm>
          <a:custGeom>
            <a:avLst/>
            <a:gdLst/>
            <a:ahLst/>
            <a:cxnLst/>
            <a:rect l="0" t="0" r="0" b="0"/>
            <a:pathLst>
              <a:path w="193535" h="17146">
                <a:moveTo>
                  <a:pt x="4939" y="17145"/>
                </a:moveTo>
                <a:lnTo>
                  <a:pt x="0" y="17145"/>
                </a:lnTo>
                <a:lnTo>
                  <a:pt x="16622" y="17145"/>
                </a:lnTo>
                <a:lnTo>
                  <a:pt x="20348" y="16193"/>
                </a:lnTo>
                <a:lnTo>
                  <a:pt x="24737" y="14605"/>
                </a:lnTo>
                <a:lnTo>
                  <a:pt x="29567" y="12595"/>
                </a:lnTo>
                <a:lnTo>
                  <a:pt x="34693" y="11254"/>
                </a:lnTo>
                <a:lnTo>
                  <a:pt x="40015" y="10360"/>
                </a:lnTo>
                <a:lnTo>
                  <a:pt x="45468" y="9764"/>
                </a:lnTo>
                <a:lnTo>
                  <a:pt x="51961" y="8415"/>
                </a:lnTo>
                <a:lnTo>
                  <a:pt x="59147" y="6563"/>
                </a:lnTo>
                <a:lnTo>
                  <a:pt x="66795" y="4375"/>
                </a:lnTo>
                <a:lnTo>
                  <a:pt x="73799" y="2917"/>
                </a:lnTo>
                <a:lnTo>
                  <a:pt x="80373" y="1944"/>
                </a:lnTo>
                <a:lnTo>
                  <a:pt x="86661" y="1297"/>
                </a:lnTo>
                <a:lnTo>
                  <a:pt x="92758" y="864"/>
                </a:lnTo>
                <a:lnTo>
                  <a:pt x="98727" y="576"/>
                </a:lnTo>
                <a:lnTo>
                  <a:pt x="111392" y="256"/>
                </a:lnTo>
                <a:lnTo>
                  <a:pt x="19353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94"/>
          <p:cNvSpPr/>
          <p:nvPr/>
        </p:nvSpPr>
        <p:spPr>
          <a:xfrm>
            <a:off x="3251834" y="557212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50275" y="0"/>
                </a:lnTo>
                <a:lnTo>
                  <a:pt x="54472" y="953"/>
                </a:lnTo>
                <a:lnTo>
                  <a:pt x="58222" y="2540"/>
                </a:lnTo>
                <a:lnTo>
                  <a:pt x="61675" y="4551"/>
                </a:lnTo>
                <a:lnTo>
                  <a:pt x="65882" y="5891"/>
                </a:lnTo>
                <a:lnTo>
                  <a:pt x="70591" y="6785"/>
                </a:lnTo>
                <a:lnTo>
                  <a:pt x="75636" y="7381"/>
                </a:lnTo>
                <a:lnTo>
                  <a:pt x="80904" y="7778"/>
                </a:lnTo>
                <a:lnTo>
                  <a:pt x="86321" y="8042"/>
                </a:lnTo>
                <a:lnTo>
                  <a:pt x="91838" y="8219"/>
                </a:lnTo>
                <a:lnTo>
                  <a:pt x="96468" y="9290"/>
                </a:lnTo>
                <a:lnTo>
                  <a:pt x="100507" y="10955"/>
                </a:lnTo>
                <a:lnTo>
                  <a:pt x="104153" y="13018"/>
                </a:lnTo>
                <a:lnTo>
                  <a:pt x="108488" y="14394"/>
                </a:lnTo>
                <a:lnTo>
                  <a:pt x="113283" y="15311"/>
                </a:lnTo>
                <a:lnTo>
                  <a:pt x="118385" y="15922"/>
                </a:lnTo>
                <a:lnTo>
                  <a:pt x="123691" y="16330"/>
                </a:lnTo>
                <a:lnTo>
                  <a:pt x="129133" y="16602"/>
                </a:lnTo>
                <a:lnTo>
                  <a:pt x="145733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95"/>
          <p:cNvSpPr/>
          <p:nvPr/>
        </p:nvSpPr>
        <p:spPr>
          <a:xfrm>
            <a:off x="3680459" y="5323522"/>
            <a:ext cx="179627" cy="351438"/>
          </a:xfrm>
          <a:custGeom>
            <a:avLst/>
            <a:gdLst/>
            <a:ahLst/>
            <a:cxnLst/>
            <a:rect l="0" t="0" r="0" b="0"/>
            <a:pathLst>
              <a:path w="179627" h="351438">
                <a:moveTo>
                  <a:pt x="0" y="0"/>
                </a:moveTo>
                <a:lnTo>
                  <a:pt x="0" y="20400"/>
                </a:lnTo>
                <a:lnTo>
                  <a:pt x="2541" y="28434"/>
                </a:lnTo>
                <a:lnTo>
                  <a:pt x="5892" y="38355"/>
                </a:lnTo>
                <a:lnTo>
                  <a:pt x="7382" y="49115"/>
                </a:lnTo>
                <a:lnTo>
                  <a:pt x="7779" y="55603"/>
                </a:lnTo>
                <a:lnTo>
                  <a:pt x="8220" y="70432"/>
                </a:lnTo>
                <a:lnTo>
                  <a:pt x="8553" y="135540"/>
                </a:lnTo>
                <a:lnTo>
                  <a:pt x="8572" y="218410"/>
                </a:lnTo>
                <a:lnTo>
                  <a:pt x="9525" y="227522"/>
                </a:lnTo>
                <a:lnTo>
                  <a:pt x="11113" y="235501"/>
                </a:lnTo>
                <a:lnTo>
                  <a:pt x="13124" y="242726"/>
                </a:lnTo>
                <a:lnTo>
                  <a:pt x="14465" y="250400"/>
                </a:lnTo>
                <a:lnTo>
                  <a:pt x="15358" y="258373"/>
                </a:lnTo>
                <a:lnTo>
                  <a:pt x="15954" y="266547"/>
                </a:lnTo>
                <a:lnTo>
                  <a:pt x="16351" y="273900"/>
                </a:lnTo>
                <a:lnTo>
                  <a:pt x="16792" y="287151"/>
                </a:lnTo>
                <a:lnTo>
                  <a:pt x="17076" y="311180"/>
                </a:lnTo>
                <a:lnTo>
                  <a:pt x="17145" y="351437"/>
                </a:lnTo>
                <a:lnTo>
                  <a:pt x="17145" y="289893"/>
                </a:lnTo>
                <a:lnTo>
                  <a:pt x="19686" y="280924"/>
                </a:lnTo>
                <a:lnTo>
                  <a:pt x="23989" y="270588"/>
                </a:lnTo>
                <a:lnTo>
                  <a:pt x="29077" y="259644"/>
                </a:lnTo>
                <a:lnTo>
                  <a:pt x="31974" y="250970"/>
                </a:lnTo>
                <a:lnTo>
                  <a:pt x="32746" y="247324"/>
                </a:lnTo>
                <a:lnTo>
                  <a:pt x="36144" y="240732"/>
                </a:lnTo>
                <a:lnTo>
                  <a:pt x="40829" y="233674"/>
                </a:lnTo>
                <a:lnTo>
                  <a:pt x="46087" y="224188"/>
                </a:lnTo>
                <a:lnTo>
                  <a:pt x="51598" y="216162"/>
                </a:lnTo>
                <a:lnTo>
                  <a:pt x="54402" y="212688"/>
                </a:lnTo>
                <a:lnTo>
                  <a:pt x="57223" y="209419"/>
                </a:lnTo>
                <a:lnTo>
                  <a:pt x="60056" y="206288"/>
                </a:lnTo>
                <a:lnTo>
                  <a:pt x="62898" y="203248"/>
                </a:lnTo>
                <a:lnTo>
                  <a:pt x="66697" y="200269"/>
                </a:lnTo>
                <a:lnTo>
                  <a:pt x="71135" y="197330"/>
                </a:lnTo>
                <a:lnTo>
                  <a:pt x="75998" y="194419"/>
                </a:lnTo>
                <a:lnTo>
                  <a:pt x="80194" y="192477"/>
                </a:lnTo>
                <a:lnTo>
                  <a:pt x="83942" y="191184"/>
                </a:lnTo>
                <a:lnTo>
                  <a:pt x="87394" y="190321"/>
                </a:lnTo>
                <a:lnTo>
                  <a:pt x="90648" y="189746"/>
                </a:lnTo>
                <a:lnTo>
                  <a:pt x="93769" y="189362"/>
                </a:lnTo>
                <a:lnTo>
                  <a:pt x="96803" y="189106"/>
                </a:lnTo>
                <a:lnTo>
                  <a:pt x="100731" y="188936"/>
                </a:lnTo>
                <a:lnTo>
                  <a:pt x="114408" y="188696"/>
                </a:lnTo>
                <a:lnTo>
                  <a:pt x="139910" y="188599"/>
                </a:lnTo>
                <a:lnTo>
                  <a:pt x="142804" y="189551"/>
                </a:lnTo>
                <a:lnTo>
                  <a:pt x="145685" y="191137"/>
                </a:lnTo>
                <a:lnTo>
                  <a:pt x="148559" y="193147"/>
                </a:lnTo>
                <a:lnTo>
                  <a:pt x="151427" y="195440"/>
                </a:lnTo>
                <a:lnTo>
                  <a:pt x="154291" y="197921"/>
                </a:lnTo>
                <a:lnTo>
                  <a:pt x="157154" y="200527"/>
                </a:lnTo>
                <a:lnTo>
                  <a:pt x="160014" y="202265"/>
                </a:lnTo>
                <a:lnTo>
                  <a:pt x="162874" y="203423"/>
                </a:lnTo>
                <a:lnTo>
                  <a:pt x="165732" y="204196"/>
                </a:lnTo>
                <a:lnTo>
                  <a:pt x="167639" y="205662"/>
                </a:lnTo>
                <a:lnTo>
                  <a:pt x="168909" y="207594"/>
                </a:lnTo>
                <a:lnTo>
                  <a:pt x="169756" y="209833"/>
                </a:lnTo>
                <a:lnTo>
                  <a:pt x="173238" y="214862"/>
                </a:lnTo>
                <a:lnTo>
                  <a:pt x="175499" y="217536"/>
                </a:lnTo>
                <a:lnTo>
                  <a:pt x="177007" y="220272"/>
                </a:lnTo>
                <a:lnTo>
                  <a:pt x="178682" y="225851"/>
                </a:lnTo>
                <a:lnTo>
                  <a:pt x="179427" y="234046"/>
                </a:lnTo>
                <a:lnTo>
                  <a:pt x="179626" y="238898"/>
                </a:lnTo>
                <a:lnTo>
                  <a:pt x="178806" y="243085"/>
                </a:lnTo>
                <a:lnTo>
                  <a:pt x="174053" y="253530"/>
                </a:lnTo>
                <a:lnTo>
                  <a:pt x="171269" y="263609"/>
                </a:lnTo>
                <a:lnTo>
                  <a:pt x="167242" y="273052"/>
                </a:lnTo>
                <a:lnTo>
                  <a:pt x="162278" y="281059"/>
                </a:lnTo>
                <a:lnTo>
                  <a:pt x="156896" y="288745"/>
                </a:lnTo>
                <a:lnTo>
                  <a:pt x="151329" y="298511"/>
                </a:lnTo>
                <a:lnTo>
                  <a:pt x="148511" y="302830"/>
                </a:lnTo>
                <a:lnTo>
                  <a:pt x="145681" y="306662"/>
                </a:lnTo>
                <a:lnTo>
                  <a:pt x="142840" y="310169"/>
                </a:lnTo>
                <a:lnTo>
                  <a:pt x="139042" y="313459"/>
                </a:lnTo>
                <a:lnTo>
                  <a:pt x="134605" y="316605"/>
                </a:lnTo>
                <a:lnTo>
                  <a:pt x="129742" y="319656"/>
                </a:lnTo>
                <a:lnTo>
                  <a:pt x="125547" y="322641"/>
                </a:lnTo>
                <a:lnTo>
                  <a:pt x="121798" y="325584"/>
                </a:lnTo>
                <a:lnTo>
                  <a:pt x="118346" y="328498"/>
                </a:lnTo>
                <a:lnTo>
                  <a:pt x="114140" y="331394"/>
                </a:lnTo>
                <a:lnTo>
                  <a:pt x="109431" y="334277"/>
                </a:lnTo>
                <a:lnTo>
                  <a:pt x="104387" y="337151"/>
                </a:lnTo>
                <a:lnTo>
                  <a:pt x="100071" y="339068"/>
                </a:lnTo>
                <a:lnTo>
                  <a:pt x="96242" y="340345"/>
                </a:lnTo>
                <a:lnTo>
                  <a:pt x="92737" y="341196"/>
                </a:lnTo>
                <a:lnTo>
                  <a:pt x="89447" y="341765"/>
                </a:lnTo>
                <a:lnTo>
                  <a:pt x="86302" y="342143"/>
                </a:lnTo>
                <a:lnTo>
                  <a:pt x="83252" y="342395"/>
                </a:lnTo>
                <a:lnTo>
                  <a:pt x="79314" y="343516"/>
                </a:lnTo>
                <a:lnTo>
                  <a:pt x="74784" y="345216"/>
                </a:lnTo>
                <a:lnTo>
                  <a:pt x="69859" y="347302"/>
                </a:lnTo>
                <a:lnTo>
                  <a:pt x="65623" y="348692"/>
                </a:lnTo>
                <a:lnTo>
                  <a:pt x="61846" y="349619"/>
                </a:lnTo>
                <a:lnTo>
                  <a:pt x="58376" y="350237"/>
                </a:lnTo>
                <a:lnTo>
                  <a:pt x="55110" y="350649"/>
                </a:lnTo>
                <a:lnTo>
                  <a:pt x="51980" y="350923"/>
                </a:lnTo>
                <a:lnTo>
                  <a:pt x="48941" y="351106"/>
                </a:lnTo>
                <a:lnTo>
                  <a:pt x="45963" y="350276"/>
                </a:lnTo>
                <a:lnTo>
                  <a:pt x="43024" y="348770"/>
                </a:lnTo>
                <a:lnTo>
                  <a:pt x="40113" y="346813"/>
                </a:lnTo>
                <a:lnTo>
                  <a:pt x="36267" y="345509"/>
                </a:lnTo>
                <a:lnTo>
                  <a:pt x="31798" y="344639"/>
                </a:lnTo>
                <a:lnTo>
                  <a:pt x="26914" y="344059"/>
                </a:lnTo>
                <a:lnTo>
                  <a:pt x="22705" y="343673"/>
                </a:lnTo>
                <a:lnTo>
                  <a:pt x="18947" y="343415"/>
                </a:lnTo>
                <a:lnTo>
                  <a:pt x="15489" y="343244"/>
                </a:lnTo>
                <a:lnTo>
                  <a:pt x="9107" y="343053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96"/>
          <p:cNvSpPr/>
          <p:nvPr/>
        </p:nvSpPr>
        <p:spPr>
          <a:xfrm>
            <a:off x="2420302" y="56407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97"/>
          <p:cNvSpPr/>
          <p:nvPr/>
        </p:nvSpPr>
        <p:spPr>
          <a:xfrm>
            <a:off x="2428875" y="5632132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17145"/>
                </a:moveTo>
                <a:lnTo>
                  <a:pt x="4550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7380" y="12595"/>
                </a:lnTo>
                <a:lnTo>
                  <a:pt x="8730" y="11254"/>
                </a:lnTo>
                <a:lnTo>
                  <a:pt x="10582" y="10360"/>
                </a:lnTo>
                <a:lnTo>
                  <a:pt x="12770" y="9764"/>
                </a:lnTo>
                <a:lnTo>
                  <a:pt x="15181" y="9367"/>
                </a:lnTo>
                <a:lnTo>
                  <a:pt x="20399" y="8926"/>
                </a:lnTo>
                <a:lnTo>
                  <a:pt x="25893" y="8729"/>
                </a:lnTo>
                <a:lnTo>
                  <a:pt x="37182" y="8603"/>
                </a:lnTo>
                <a:lnTo>
                  <a:pt x="40980" y="7641"/>
                </a:lnTo>
                <a:lnTo>
                  <a:pt x="45417" y="6047"/>
                </a:lnTo>
                <a:lnTo>
                  <a:pt x="50281" y="4031"/>
                </a:lnTo>
                <a:lnTo>
                  <a:pt x="55428" y="2688"/>
                </a:lnTo>
                <a:lnTo>
                  <a:pt x="60764" y="1791"/>
                </a:lnTo>
                <a:lnTo>
                  <a:pt x="66227" y="1195"/>
                </a:lnTo>
                <a:lnTo>
                  <a:pt x="70821" y="797"/>
                </a:lnTo>
                <a:lnTo>
                  <a:pt x="74836" y="531"/>
                </a:lnTo>
                <a:lnTo>
                  <a:pt x="78466" y="354"/>
                </a:lnTo>
                <a:lnTo>
                  <a:pt x="90118" y="157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98"/>
          <p:cNvSpPr/>
          <p:nvPr/>
        </p:nvSpPr>
        <p:spPr>
          <a:xfrm>
            <a:off x="2771809" y="5452110"/>
            <a:ext cx="239837" cy="385645"/>
          </a:xfrm>
          <a:custGeom>
            <a:avLst/>
            <a:gdLst/>
            <a:ahLst/>
            <a:cxnLst/>
            <a:rect l="0" t="0" r="0" b="0"/>
            <a:pathLst>
              <a:path w="239837" h="385645">
                <a:moveTo>
                  <a:pt x="162843" y="0"/>
                </a:moveTo>
                <a:lnTo>
                  <a:pt x="142370" y="0"/>
                </a:lnTo>
                <a:lnTo>
                  <a:pt x="139669" y="952"/>
                </a:lnTo>
                <a:lnTo>
                  <a:pt x="134129" y="4551"/>
                </a:lnTo>
                <a:lnTo>
                  <a:pt x="128491" y="6785"/>
                </a:lnTo>
                <a:lnTo>
                  <a:pt x="125654" y="7381"/>
                </a:lnTo>
                <a:lnTo>
                  <a:pt x="119962" y="10583"/>
                </a:lnTo>
                <a:lnTo>
                  <a:pt x="117111" y="12770"/>
                </a:lnTo>
                <a:lnTo>
                  <a:pt x="111402" y="20280"/>
                </a:lnTo>
                <a:lnTo>
                  <a:pt x="105691" y="29015"/>
                </a:lnTo>
                <a:lnTo>
                  <a:pt x="99977" y="36073"/>
                </a:lnTo>
                <a:lnTo>
                  <a:pt x="94262" y="42385"/>
                </a:lnTo>
                <a:lnTo>
                  <a:pt x="88548" y="49318"/>
                </a:lnTo>
                <a:lnTo>
                  <a:pt x="82833" y="58749"/>
                </a:lnTo>
                <a:lnTo>
                  <a:pt x="77118" y="66750"/>
                </a:lnTo>
                <a:lnTo>
                  <a:pt x="71403" y="73482"/>
                </a:lnTo>
                <a:lnTo>
                  <a:pt x="65688" y="79648"/>
                </a:lnTo>
                <a:lnTo>
                  <a:pt x="59973" y="88104"/>
                </a:lnTo>
                <a:lnTo>
                  <a:pt x="55211" y="97260"/>
                </a:lnTo>
                <a:lnTo>
                  <a:pt x="53094" y="104504"/>
                </a:lnTo>
                <a:lnTo>
                  <a:pt x="51902" y="113937"/>
                </a:lnTo>
                <a:lnTo>
                  <a:pt x="50783" y="116915"/>
                </a:lnTo>
                <a:lnTo>
                  <a:pt x="46998" y="122765"/>
                </a:lnTo>
                <a:lnTo>
                  <a:pt x="46561" y="125658"/>
                </a:lnTo>
                <a:lnTo>
                  <a:pt x="47222" y="128540"/>
                </a:lnTo>
                <a:lnTo>
                  <a:pt x="49543" y="134281"/>
                </a:lnTo>
                <a:lnTo>
                  <a:pt x="50575" y="140008"/>
                </a:lnTo>
                <a:lnTo>
                  <a:pt x="51802" y="142869"/>
                </a:lnTo>
                <a:lnTo>
                  <a:pt x="57129" y="151445"/>
                </a:lnTo>
                <a:lnTo>
                  <a:pt x="60083" y="160019"/>
                </a:lnTo>
                <a:lnTo>
                  <a:pt x="66567" y="168592"/>
                </a:lnTo>
                <a:lnTo>
                  <a:pt x="71794" y="174307"/>
                </a:lnTo>
                <a:lnTo>
                  <a:pt x="80091" y="182879"/>
                </a:lnTo>
                <a:lnTo>
                  <a:pt x="97131" y="200024"/>
                </a:lnTo>
                <a:lnTo>
                  <a:pt x="102840" y="208280"/>
                </a:lnTo>
                <a:lnTo>
                  <a:pt x="107600" y="217346"/>
                </a:lnTo>
                <a:lnTo>
                  <a:pt x="111232" y="228758"/>
                </a:lnTo>
                <a:lnTo>
                  <a:pt x="115457" y="238513"/>
                </a:lnTo>
                <a:lnTo>
                  <a:pt x="120510" y="246658"/>
                </a:lnTo>
                <a:lnTo>
                  <a:pt x="123191" y="250164"/>
                </a:lnTo>
                <a:lnTo>
                  <a:pt x="124979" y="254406"/>
                </a:lnTo>
                <a:lnTo>
                  <a:pt x="126964" y="264199"/>
                </a:lnTo>
                <a:lnTo>
                  <a:pt x="127847" y="274902"/>
                </a:lnTo>
                <a:lnTo>
                  <a:pt x="128239" y="286008"/>
                </a:lnTo>
                <a:lnTo>
                  <a:pt x="128512" y="309808"/>
                </a:lnTo>
                <a:lnTo>
                  <a:pt x="125995" y="318985"/>
                </a:lnTo>
                <a:lnTo>
                  <a:pt x="121701" y="328461"/>
                </a:lnTo>
                <a:lnTo>
                  <a:pt x="114881" y="339151"/>
                </a:lnTo>
                <a:lnTo>
                  <a:pt x="112952" y="345361"/>
                </a:lnTo>
                <a:lnTo>
                  <a:pt x="110532" y="348351"/>
                </a:lnTo>
                <a:lnTo>
                  <a:pt x="107014" y="351296"/>
                </a:lnTo>
                <a:lnTo>
                  <a:pt x="102764" y="354212"/>
                </a:lnTo>
                <a:lnTo>
                  <a:pt x="99930" y="357109"/>
                </a:lnTo>
                <a:lnTo>
                  <a:pt x="98041" y="359992"/>
                </a:lnTo>
                <a:lnTo>
                  <a:pt x="94990" y="365737"/>
                </a:lnTo>
                <a:lnTo>
                  <a:pt x="90458" y="371465"/>
                </a:lnTo>
                <a:lnTo>
                  <a:pt x="87917" y="373373"/>
                </a:lnTo>
                <a:lnTo>
                  <a:pt x="82552" y="375493"/>
                </a:lnTo>
                <a:lnTo>
                  <a:pt x="76993" y="378976"/>
                </a:lnTo>
                <a:lnTo>
                  <a:pt x="74177" y="381238"/>
                </a:lnTo>
                <a:lnTo>
                  <a:pt x="71348" y="382746"/>
                </a:lnTo>
                <a:lnTo>
                  <a:pt x="65663" y="384422"/>
                </a:lnTo>
                <a:lnTo>
                  <a:pt x="61862" y="384868"/>
                </a:lnTo>
                <a:lnTo>
                  <a:pt x="57422" y="385167"/>
                </a:lnTo>
                <a:lnTo>
                  <a:pt x="45711" y="385644"/>
                </a:lnTo>
                <a:lnTo>
                  <a:pt x="43797" y="384731"/>
                </a:lnTo>
                <a:lnTo>
                  <a:pt x="36553" y="379847"/>
                </a:lnTo>
                <a:lnTo>
                  <a:pt x="31149" y="378371"/>
                </a:lnTo>
                <a:lnTo>
                  <a:pt x="25572" y="375175"/>
                </a:lnTo>
                <a:lnTo>
                  <a:pt x="22752" y="372989"/>
                </a:lnTo>
                <a:lnTo>
                  <a:pt x="17078" y="370560"/>
                </a:lnTo>
                <a:lnTo>
                  <a:pt x="14231" y="369912"/>
                </a:lnTo>
                <a:lnTo>
                  <a:pt x="12333" y="368528"/>
                </a:lnTo>
                <a:lnTo>
                  <a:pt x="11068" y="366653"/>
                </a:lnTo>
                <a:lnTo>
                  <a:pt x="10225" y="364450"/>
                </a:lnTo>
                <a:lnTo>
                  <a:pt x="4487" y="356799"/>
                </a:lnTo>
                <a:lnTo>
                  <a:pt x="2980" y="353119"/>
                </a:lnTo>
                <a:lnTo>
                  <a:pt x="1305" y="343949"/>
                </a:lnTo>
                <a:lnTo>
                  <a:pt x="363" y="332627"/>
                </a:lnTo>
                <a:lnTo>
                  <a:pt x="83" y="323240"/>
                </a:lnTo>
                <a:lnTo>
                  <a:pt x="0" y="309875"/>
                </a:lnTo>
                <a:lnTo>
                  <a:pt x="2521" y="299330"/>
                </a:lnTo>
                <a:lnTo>
                  <a:pt x="6816" y="289245"/>
                </a:lnTo>
                <a:lnTo>
                  <a:pt x="14590" y="277261"/>
                </a:lnTo>
                <a:lnTo>
                  <a:pt x="20118" y="267372"/>
                </a:lnTo>
                <a:lnTo>
                  <a:pt x="23878" y="263020"/>
                </a:lnTo>
                <a:lnTo>
                  <a:pt x="28289" y="259166"/>
                </a:lnTo>
                <a:lnTo>
                  <a:pt x="33136" y="255645"/>
                </a:lnTo>
                <a:lnTo>
                  <a:pt x="37319" y="251393"/>
                </a:lnTo>
                <a:lnTo>
                  <a:pt x="44507" y="241587"/>
                </a:lnTo>
                <a:lnTo>
                  <a:pt x="50877" y="230879"/>
                </a:lnTo>
                <a:lnTo>
                  <a:pt x="53909" y="225357"/>
                </a:lnTo>
                <a:lnTo>
                  <a:pt x="57835" y="220723"/>
                </a:lnTo>
                <a:lnTo>
                  <a:pt x="62358" y="216681"/>
                </a:lnTo>
                <a:lnTo>
                  <a:pt x="67278" y="213034"/>
                </a:lnTo>
                <a:lnTo>
                  <a:pt x="72463" y="208697"/>
                </a:lnTo>
                <a:lnTo>
                  <a:pt x="77825" y="203902"/>
                </a:lnTo>
                <a:lnTo>
                  <a:pt x="83304" y="198799"/>
                </a:lnTo>
                <a:lnTo>
                  <a:pt x="88862" y="194445"/>
                </a:lnTo>
                <a:lnTo>
                  <a:pt x="94473" y="190590"/>
                </a:lnTo>
                <a:lnTo>
                  <a:pt x="100118" y="187067"/>
                </a:lnTo>
                <a:lnTo>
                  <a:pt x="105786" y="182814"/>
                </a:lnTo>
                <a:lnTo>
                  <a:pt x="111470" y="178074"/>
                </a:lnTo>
                <a:lnTo>
                  <a:pt x="117165" y="173008"/>
                </a:lnTo>
                <a:lnTo>
                  <a:pt x="122866" y="168679"/>
                </a:lnTo>
                <a:lnTo>
                  <a:pt x="128572" y="164840"/>
                </a:lnTo>
                <a:lnTo>
                  <a:pt x="134280" y="161328"/>
                </a:lnTo>
                <a:lnTo>
                  <a:pt x="139991" y="157082"/>
                </a:lnTo>
                <a:lnTo>
                  <a:pt x="145704" y="152346"/>
                </a:lnTo>
                <a:lnTo>
                  <a:pt x="151417" y="147284"/>
                </a:lnTo>
                <a:lnTo>
                  <a:pt x="157130" y="142957"/>
                </a:lnTo>
                <a:lnTo>
                  <a:pt x="162845" y="139120"/>
                </a:lnTo>
                <a:lnTo>
                  <a:pt x="168559" y="135609"/>
                </a:lnTo>
                <a:lnTo>
                  <a:pt x="174274" y="131363"/>
                </a:lnTo>
                <a:lnTo>
                  <a:pt x="179988" y="126628"/>
                </a:lnTo>
                <a:lnTo>
                  <a:pt x="185703" y="121566"/>
                </a:lnTo>
                <a:lnTo>
                  <a:pt x="190466" y="116286"/>
                </a:lnTo>
                <a:lnTo>
                  <a:pt x="194593" y="110862"/>
                </a:lnTo>
                <a:lnTo>
                  <a:pt x="198297" y="105340"/>
                </a:lnTo>
                <a:lnTo>
                  <a:pt x="202672" y="100707"/>
                </a:lnTo>
                <a:lnTo>
                  <a:pt x="207493" y="96665"/>
                </a:lnTo>
                <a:lnTo>
                  <a:pt x="212612" y="93018"/>
                </a:lnTo>
                <a:lnTo>
                  <a:pt x="216977" y="88682"/>
                </a:lnTo>
                <a:lnTo>
                  <a:pt x="224368" y="78784"/>
                </a:lnTo>
                <a:lnTo>
                  <a:pt x="230828" y="70575"/>
                </a:lnTo>
                <a:lnTo>
                  <a:pt x="233883" y="67052"/>
                </a:lnTo>
                <a:lnTo>
                  <a:pt x="235921" y="62799"/>
                </a:lnTo>
                <a:lnTo>
                  <a:pt x="238184" y="52993"/>
                </a:lnTo>
                <a:lnTo>
                  <a:pt x="239459" y="41313"/>
                </a:lnTo>
                <a:lnTo>
                  <a:pt x="239836" y="31819"/>
                </a:lnTo>
                <a:lnTo>
                  <a:pt x="238937" y="28833"/>
                </a:lnTo>
                <a:lnTo>
                  <a:pt x="232601" y="18872"/>
                </a:lnTo>
                <a:lnTo>
                  <a:pt x="231255" y="18296"/>
                </a:lnTo>
                <a:lnTo>
                  <a:pt x="223859" y="16534"/>
                </a:lnTo>
                <a:lnTo>
                  <a:pt x="219713" y="14832"/>
                </a:lnTo>
                <a:lnTo>
                  <a:pt x="215044" y="12745"/>
                </a:lnTo>
                <a:lnTo>
                  <a:pt x="210026" y="12307"/>
                </a:lnTo>
                <a:lnTo>
                  <a:pt x="204776" y="12967"/>
                </a:lnTo>
                <a:lnTo>
                  <a:pt x="199371" y="14359"/>
                </a:lnTo>
                <a:lnTo>
                  <a:pt x="194815" y="15288"/>
                </a:lnTo>
                <a:lnTo>
                  <a:pt x="190825" y="15907"/>
                </a:lnTo>
                <a:lnTo>
                  <a:pt x="183852" y="16595"/>
                </a:lnTo>
                <a:lnTo>
                  <a:pt x="180659" y="16778"/>
                </a:lnTo>
                <a:lnTo>
                  <a:pt x="171416" y="1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6029722" y="3188970"/>
            <a:ext cx="2614213" cy="1020128"/>
            <a:chOff x="6029722" y="3188970"/>
            <a:chExt cx="2614213" cy="1020128"/>
          </a:xfrm>
        </p:grpSpPr>
        <p:sp>
          <p:nvSpPr>
            <p:cNvPr id="70" name="SMARTPenAnnotation199"/>
            <p:cNvSpPr/>
            <p:nvPr/>
          </p:nvSpPr>
          <p:spPr>
            <a:xfrm>
              <a:off x="6457950" y="3591877"/>
              <a:ext cx="212974" cy="543775"/>
            </a:xfrm>
            <a:custGeom>
              <a:avLst/>
              <a:gdLst/>
              <a:ahLst/>
              <a:cxnLst/>
              <a:rect l="0" t="0" r="0" b="0"/>
              <a:pathLst>
                <a:path w="212974" h="543775">
                  <a:moveTo>
                    <a:pt x="0" y="0"/>
                  </a:moveTo>
                  <a:lnTo>
                    <a:pt x="0" y="138502"/>
                  </a:lnTo>
                  <a:lnTo>
                    <a:pt x="2540" y="152361"/>
                  </a:lnTo>
                  <a:lnTo>
                    <a:pt x="5891" y="164871"/>
                  </a:lnTo>
                  <a:lnTo>
                    <a:pt x="7380" y="176781"/>
                  </a:lnTo>
                  <a:lnTo>
                    <a:pt x="10583" y="188424"/>
                  </a:lnTo>
                  <a:lnTo>
                    <a:pt x="15181" y="198997"/>
                  </a:lnTo>
                  <a:lnTo>
                    <a:pt x="20399" y="206870"/>
                  </a:lnTo>
                  <a:lnTo>
                    <a:pt x="25894" y="213545"/>
                  </a:lnTo>
                  <a:lnTo>
                    <a:pt x="28693" y="216658"/>
                  </a:lnTo>
                  <a:lnTo>
                    <a:pt x="31511" y="218734"/>
                  </a:lnTo>
                  <a:lnTo>
                    <a:pt x="37182" y="221040"/>
                  </a:lnTo>
                  <a:lnTo>
                    <a:pt x="42878" y="224605"/>
                  </a:lnTo>
                  <a:lnTo>
                    <a:pt x="45730" y="226889"/>
                  </a:lnTo>
                  <a:lnTo>
                    <a:pt x="49537" y="228412"/>
                  </a:lnTo>
                  <a:lnTo>
                    <a:pt x="53979" y="229427"/>
                  </a:lnTo>
                  <a:lnTo>
                    <a:pt x="58846" y="230104"/>
                  </a:lnTo>
                  <a:lnTo>
                    <a:pt x="63043" y="229603"/>
                  </a:lnTo>
                  <a:lnTo>
                    <a:pt x="66794" y="228316"/>
                  </a:lnTo>
                  <a:lnTo>
                    <a:pt x="70246" y="226506"/>
                  </a:lnTo>
                  <a:lnTo>
                    <a:pt x="76623" y="221954"/>
                  </a:lnTo>
                  <a:lnTo>
                    <a:pt x="82632" y="216756"/>
                  </a:lnTo>
                  <a:lnTo>
                    <a:pt x="88478" y="211271"/>
                  </a:lnTo>
                  <a:lnTo>
                    <a:pt x="94250" y="203118"/>
                  </a:lnTo>
                  <a:lnTo>
                    <a:pt x="99991" y="193145"/>
                  </a:lnTo>
                  <a:lnTo>
                    <a:pt x="105718" y="182362"/>
                  </a:lnTo>
                  <a:lnTo>
                    <a:pt x="109531" y="176820"/>
                  </a:lnTo>
                  <a:lnTo>
                    <a:pt x="113978" y="171220"/>
                  </a:lnTo>
                  <a:lnTo>
                    <a:pt x="118848" y="165582"/>
                  </a:lnTo>
                  <a:lnTo>
                    <a:pt x="122094" y="159918"/>
                  </a:lnTo>
                  <a:lnTo>
                    <a:pt x="125701" y="148545"/>
                  </a:lnTo>
                  <a:lnTo>
                    <a:pt x="129845" y="134600"/>
                  </a:lnTo>
                  <a:lnTo>
                    <a:pt x="134861" y="119830"/>
                  </a:lnTo>
                  <a:lnTo>
                    <a:pt x="140265" y="106915"/>
                  </a:lnTo>
                  <a:lnTo>
                    <a:pt x="145843" y="94825"/>
                  </a:lnTo>
                  <a:lnTo>
                    <a:pt x="150544" y="83102"/>
                  </a:lnTo>
                  <a:lnTo>
                    <a:pt x="153190" y="66745"/>
                  </a:lnTo>
                  <a:lnTo>
                    <a:pt x="153809" y="58874"/>
                  </a:lnTo>
                  <a:lnTo>
                    <a:pt x="153022" y="55442"/>
                  </a:lnTo>
                  <a:lnTo>
                    <a:pt x="147455" y="43090"/>
                  </a:lnTo>
                  <a:lnTo>
                    <a:pt x="145762" y="34443"/>
                  </a:lnTo>
                  <a:lnTo>
                    <a:pt x="145741" y="38886"/>
                  </a:lnTo>
                  <a:lnTo>
                    <a:pt x="146691" y="41164"/>
                  </a:lnTo>
                  <a:lnTo>
                    <a:pt x="151625" y="48921"/>
                  </a:lnTo>
                  <a:lnTo>
                    <a:pt x="156316" y="62616"/>
                  </a:lnTo>
                  <a:lnTo>
                    <a:pt x="160914" y="72596"/>
                  </a:lnTo>
                  <a:lnTo>
                    <a:pt x="166132" y="83383"/>
                  </a:lnTo>
                  <a:lnTo>
                    <a:pt x="169086" y="97066"/>
                  </a:lnTo>
                  <a:lnTo>
                    <a:pt x="170399" y="112673"/>
                  </a:lnTo>
                  <a:lnTo>
                    <a:pt x="170983" y="129135"/>
                  </a:lnTo>
                  <a:lnTo>
                    <a:pt x="173782" y="145976"/>
                  </a:lnTo>
                  <a:lnTo>
                    <a:pt x="175862" y="154467"/>
                  </a:lnTo>
                  <a:lnTo>
                    <a:pt x="178201" y="162986"/>
                  </a:lnTo>
                  <a:lnTo>
                    <a:pt x="186044" y="189580"/>
                  </a:lnTo>
                  <a:lnTo>
                    <a:pt x="194401" y="220213"/>
                  </a:lnTo>
                  <a:lnTo>
                    <a:pt x="200065" y="238843"/>
                  </a:lnTo>
                  <a:lnTo>
                    <a:pt x="201957" y="248764"/>
                  </a:lnTo>
                  <a:lnTo>
                    <a:pt x="203217" y="259187"/>
                  </a:lnTo>
                  <a:lnTo>
                    <a:pt x="204058" y="269946"/>
                  </a:lnTo>
                  <a:lnTo>
                    <a:pt x="205571" y="280930"/>
                  </a:lnTo>
                  <a:lnTo>
                    <a:pt x="207532" y="292061"/>
                  </a:lnTo>
                  <a:lnTo>
                    <a:pt x="209792" y="303292"/>
                  </a:lnTo>
                  <a:lnTo>
                    <a:pt x="211299" y="313638"/>
                  </a:lnTo>
                  <a:lnTo>
                    <a:pt x="212304" y="323392"/>
                  </a:lnTo>
                  <a:lnTo>
                    <a:pt x="212973" y="332752"/>
                  </a:lnTo>
                  <a:lnTo>
                    <a:pt x="212466" y="342802"/>
                  </a:lnTo>
                  <a:lnTo>
                    <a:pt x="211177" y="353312"/>
                  </a:lnTo>
                  <a:lnTo>
                    <a:pt x="209364" y="364129"/>
                  </a:lnTo>
                  <a:lnTo>
                    <a:pt x="208157" y="374198"/>
                  </a:lnTo>
                  <a:lnTo>
                    <a:pt x="207350" y="383768"/>
                  </a:lnTo>
                  <a:lnTo>
                    <a:pt x="206814" y="393005"/>
                  </a:lnTo>
                  <a:lnTo>
                    <a:pt x="205503" y="402021"/>
                  </a:lnTo>
                  <a:lnTo>
                    <a:pt x="203677" y="410889"/>
                  </a:lnTo>
                  <a:lnTo>
                    <a:pt x="193902" y="450204"/>
                  </a:lnTo>
                  <a:lnTo>
                    <a:pt x="190228" y="459204"/>
                  </a:lnTo>
                  <a:lnTo>
                    <a:pt x="185873" y="467108"/>
                  </a:lnTo>
                  <a:lnTo>
                    <a:pt x="181065" y="474283"/>
                  </a:lnTo>
                  <a:lnTo>
                    <a:pt x="176908" y="480971"/>
                  </a:lnTo>
                  <a:lnTo>
                    <a:pt x="173184" y="487335"/>
                  </a:lnTo>
                  <a:lnTo>
                    <a:pt x="169748" y="493482"/>
                  </a:lnTo>
                  <a:lnTo>
                    <a:pt x="165553" y="499486"/>
                  </a:lnTo>
                  <a:lnTo>
                    <a:pt x="160851" y="505393"/>
                  </a:lnTo>
                  <a:lnTo>
                    <a:pt x="155812" y="511236"/>
                  </a:lnTo>
                  <a:lnTo>
                    <a:pt x="150546" y="516084"/>
                  </a:lnTo>
                  <a:lnTo>
                    <a:pt x="145132" y="520269"/>
                  </a:lnTo>
                  <a:lnTo>
                    <a:pt x="139617" y="524011"/>
                  </a:lnTo>
                  <a:lnTo>
                    <a:pt x="134036" y="527458"/>
                  </a:lnTo>
                  <a:lnTo>
                    <a:pt x="128409" y="530709"/>
                  </a:lnTo>
                  <a:lnTo>
                    <a:pt x="117078" y="536860"/>
                  </a:lnTo>
                  <a:lnTo>
                    <a:pt x="105691" y="542770"/>
                  </a:lnTo>
                  <a:lnTo>
                    <a:pt x="100941" y="543774"/>
                  </a:lnTo>
                  <a:lnTo>
                    <a:pt x="96821" y="543491"/>
                  </a:lnTo>
                  <a:lnTo>
                    <a:pt x="93122" y="542350"/>
                  </a:lnTo>
                  <a:lnTo>
                    <a:pt x="88751" y="541589"/>
                  </a:lnTo>
                  <a:lnTo>
                    <a:pt x="83932" y="541082"/>
                  </a:lnTo>
                  <a:lnTo>
                    <a:pt x="78815" y="540744"/>
                  </a:lnTo>
                  <a:lnTo>
                    <a:pt x="73498" y="539566"/>
                  </a:lnTo>
                  <a:lnTo>
                    <a:pt x="68048" y="537828"/>
                  </a:lnTo>
                  <a:lnTo>
                    <a:pt x="62510" y="535717"/>
                  </a:lnTo>
                  <a:lnTo>
                    <a:pt x="57866" y="533357"/>
                  </a:lnTo>
                  <a:lnTo>
                    <a:pt x="53817" y="530832"/>
                  </a:lnTo>
                  <a:lnTo>
                    <a:pt x="50165" y="528195"/>
                  </a:lnTo>
                  <a:lnTo>
                    <a:pt x="45826" y="525485"/>
                  </a:lnTo>
                  <a:lnTo>
                    <a:pt x="41028" y="522726"/>
                  </a:lnTo>
                  <a:lnTo>
                    <a:pt x="35924" y="519934"/>
                  </a:lnTo>
                  <a:lnTo>
                    <a:pt x="31569" y="517120"/>
                  </a:lnTo>
                  <a:lnTo>
                    <a:pt x="27714" y="514292"/>
                  </a:lnTo>
                  <a:lnTo>
                    <a:pt x="24191" y="511454"/>
                  </a:lnTo>
                  <a:lnTo>
                    <a:pt x="17736" y="503220"/>
                  </a:lnTo>
                  <a:lnTo>
                    <a:pt x="11693" y="494163"/>
                  </a:lnTo>
                  <a:lnTo>
                    <a:pt x="8747" y="490415"/>
                  </a:lnTo>
                  <a:lnTo>
                    <a:pt x="0" y="4800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00"/>
            <p:cNvSpPr/>
            <p:nvPr/>
          </p:nvSpPr>
          <p:spPr>
            <a:xfrm>
              <a:off x="6757987" y="3660457"/>
              <a:ext cx="248604" cy="8573"/>
            </a:xfrm>
            <a:custGeom>
              <a:avLst/>
              <a:gdLst/>
              <a:ahLst/>
              <a:cxnLst/>
              <a:rect l="0" t="0" r="0" b="0"/>
              <a:pathLst>
                <a:path w="248604" h="8573">
                  <a:moveTo>
                    <a:pt x="0" y="8572"/>
                  </a:moveTo>
                  <a:lnTo>
                    <a:pt x="69170" y="8572"/>
                  </a:lnTo>
                  <a:lnTo>
                    <a:pt x="76593" y="7620"/>
                  </a:lnTo>
                  <a:lnTo>
                    <a:pt x="83448" y="6033"/>
                  </a:lnTo>
                  <a:lnTo>
                    <a:pt x="89922" y="4022"/>
                  </a:lnTo>
                  <a:lnTo>
                    <a:pt x="97095" y="2681"/>
                  </a:lnTo>
                  <a:lnTo>
                    <a:pt x="104735" y="1788"/>
                  </a:lnTo>
                  <a:lnTo>
                    <a:pt x="112685" y="1192"/>
                  </a:lnTo>
                  <a:lnTo>
                    <a:pt x="120844" y="795"/>
                  </a:lnTo>
                  <a:lnTo>
                    <a:pt x="137528" y="353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01"/>
            <p:cNvSpPr/>
            <p:nvPr/>
          </p:nvSpPr>
          <p:spPr>
            <a:xfrm>
              <a:off x="6817994" y="3771903"/>
              <a:ext cx="188597" cy="8570"/>
            </a:xfrm>
            <a:custGeom>
              <a:avLst/>
              <a:gdLst/>
              <a:ahLst/>
              <a:cxnLst/>
              <a:rect l="0" t="0" r="0" b="0"/>
              <a:pathLst>
                <a:path w="188597" h="8570">
                  <a:moveTo>
                    <a:pt x="0" y="8569"/>
                  </a:moveTo>
                  <a:lnTo>
                    <a:pt x="4552" y="4018"/>
                  </a:lnTo>
                  <a:lnTo>
                    <a:pt x="7797" y="2678"/>
                  </a:lnTo>
                  <a:lnTo>
                    <a:pt x="11865" y="1784"/>
                  </a:lnTo>
                  <a:lnTo>
                    <a:pt x="16483" y="1188"/>
                  </a:lnTo>
                  <a:lnTo>
                    <a:pt x="21466" y="791"/>
                  </a:lnTo>
                  <a:lnTo>
                    <a:pt x="26694" y="526"/>
                  </a:lnTo>
                  <a:lnTo>
                    <a:pt x="32084" y="350"/>
                  </a:lnTo>
                  <a:lnTo>
                    <a:pt x="61265" y="66"/>
                  </a:lnTo>
                  <a:lnTo>
                    <a:pt x="133188" y="0"/>
                  </a:lnTo>
                  <a:lnTo>
                    <a:pt x="142132" y="951"/>
                  </a:lnTo>
                  <a:lnTo>
                    <a:pt x="150000" y="2538"/>
                  </a:lnTo>
                  <a:lnTo>
                    <a:pt x="157150" y="4548"/>
                  </a:lnTo>
                  <a:lnTo>
                    <a:pt x="163822" y="5889"/>
                  </a:lnTo>
                  <a:lnTo>
                    <a:pt x="170175" y="6782"/>
                  </a:lnTo>
                  <a:lnTo>
                    <a:pt x="188596" y="85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02"/>
            <p:cNvSpPr/>
            <p:nvPr/>
          </p:nvSpPr>
          <p:spPr>
            <a:xfrm>
              <a:off x="7160968" y="3480466"/>
              <a:ext cx="317110" cy="351442"/>
            </a:xfrm>
            <a:custGeom>
              <a:avLst/>
              <a:gdLst/>
              <a:ahLst/>
              <a:cxnLst/>
              <a:rect l="0" t="0" r="0" b="0"/>
              <a:pathLst>
                <a:path w="317110" h="351442">
                  <a:moveTo>
                    <a:pt x="68507" y="8541"/>
                  </a:moveTo>
                  <a:lnTo>
                    <a:pt x="73057" y="3990"/>
                  </a:lnTo>
                  <a:lnTo>
                    <a:pt x="75351" y="2650"/>
                  </a:lnTo>
                  <a:lnTo>
                    <a:pt x="80438" y="1160"/>
                  </a:lnTo>
                  <a:lnTo>
                    <a:pt x="88658" y="321"/>
                  </a:lnTo>
                  <a:lnTo>
                    <a:pt x="96830" y="126"/>
                  </a:lnTo>
                  <a:lnTo>
                    <a:pt x="113049" y="0"/>
                  </a:lnTo>
                  <a:lnTo>
                    <a:pt x="121958" y="2522"/>
                  </a:lnTo>
                  <a:lnTo>
                    <a:pt x="127001" y="4529"/>
                  </a:lnTo>
                  <a:lnTo>
                    <a:pt x="132268" y="6819"/>
                  </a:lnTo>
                  <a:lnTo>
                    <a:pt x="143200" y="11903"/>
                  </a:lnTo>
                  <a:lnTo>
                    <a:pt x="177126" y="28588"/>
                  </a:lnTo>
                  <a:lnTo>
                    <a:pt x="181877" y="32383"/>
                  </a:lnTo>
                  <a:lnTo>
                    <a:pt x="189696" y="41680"/>
                  </a:lnTo>
                  <a:lnTo>
                    <a:pt x="192162" y="47779"/>
                  </a:lnTo>
                  <a:lnTo>
                    <a:pt x="193806" y="54702"/>
                  </a:lnTo>
                  <a:lnTo>
                    <a:pt x="194902" y="62175"/>
                  </a:lnTo>
                  <a:lnTo>
                    <a:pt x="196585" y="69062"/>
                  </a:lnTo>
                  <a:lnTo>
                    <a:pt x="198660" y="75558"/>
                  </a:lnTo>
                  <a:lnTo>
                    <a:pt x="200995" y="81794"/>
                  </a:lnTo>
                  <a:lnTo>
                    <a:pt x="202553" y="88809"/>
                  </a:lnTo>
                  <a:lnTo>
                    <a:pt x="203591" y="96343"/>
                  </a:lnTo>
                  <a:lnTo>
                    <a:pt x="204283" y="104223"/>
                  </a:lnTo>
                  <a:lnTo>
                    <a:pt x="203791" y="112334"/>
                  </a:lnTo>
                  <a:lnTo>
                    <a:pt x="202511" y="120599"/>
                  </a:lnTo>
                  <a:lnTo>
                    <a:pt x="200706" y="128967"/>
                  </a:lnTo>
                  <a:lnTo>
                    <a:pt x="199502" y="136450"/>
                  </a:lnTo>
                  <a:lnTo>
                    <a:pt x="198699" y="143343"/>
                  </a:lnTo>
                  <a:lnTo>
                    <a:pt x="198164" y="149844"/>
                  </a:lnTo>
                  <a:lnTo>
                    <a:pt x="196855" y="157036"/>
                  </a:lnTo>
                  <a:lnTo>
                    <a:pt x="195030" y="164687"/>
                  </a:lnTo>
                  <a:lnTo>
                    <a:pt x="192861" y="172646"/>
                  </a:lnTo>
                  <a:lnTo>
                    <a:pt x="189509" y="180810"/>
                  </a:lnTo>
                  <a:lnTo>
                    <a:pt x="185370" y="189109"/>
                  </a:lnTo>
                  <a:lnTo>
                    <a:pt x="176643" y="204998"/>
                  </a:lnTo>
                  <a:lnTo>
                    <a:pt x="169590" y="218410"/>
                  </a:lnTo>
                  <a:lnTo>
                    <a:pt x="166376" y="225607"/>
                  </a:lnTo>
                  <a:lnTo>
                    <a:pt x="163280" y="233261"/>
                  </a:lnTo>
                  <a:lnTo>
                    <a:pt x="160264" y="241222"/>
                  </a:lnTo>
                  <a:lnTo>
                    <a:pt x="156348" y="248434"/>
                  </a:lnTo>
                  <a:lnTo>
                    <a:pt x="151832" y="255147"/>
                  </a:lnTo>
                  <a:lnTo>
                    <a:pt x="146917" y="261528"/>
                  </a:lnTo>
                  <a:lnTo>
                    <a:pt x="142688" y="267686"/>
                  </a:lnTo>
                  <a:lnTo>
                    <a:pt x="138915" y="273697"/>
                  </a:lnTo>
                  <a:lnTo>
                    <a:pt x="135449" y="279609"/>
                  </a:lnTo>
                  <a:lnTo>
                    <a:pt x="126516" y="288718"/>
                  </a:lnTo>
                  <a:lnTo>
                    <a:pt x="121468" y="292481"/>
                  </a:lnTo>
                  <a:lnTo>
                    <a:pt x="113317" y="301742"/>
                  </a:lnTo>
                  <a:lnTo>
                    <a:pt x="109810" y="306878"/>
                  </a:lnTo>
                  <a:lnTo>
                    <a:pt x="105568" y="310303"/>
                  </a:lnTo>
                  <a:lnTo>
                    <a:pt x="100834" y="312585"/>
                  </a:lnTo>
                  <a:lnTo>
                    <a:pt x="91447" y="316074"/>
                  </a:lnTo>
                  <a:lnTo>
                    <a:pt x="84100" y="320800"/>
                  </a:lnTo>
                  <a:lnTo>
                    <a:pt x="74608" y="328816"/>
                  </a:lnTo>
                  <a:lnTo>
                    <a:pt x="70669" y="330642"/>
                  </a:lnTo>
                  <a:lnTo>
                    <a:pt x="61213" y="332672"/>
                  </a:lnTo>
                  <a:lnTo>
                    <a:pt x="53200" y="336114"/>
                  </a:lnTo>
                  <a:lnTo>
                    <a:pt x="49729" y="338366"/>
                  </a:lnTo>
                  <a:lnTo>
                    <a:pt x="45511" y="338914"/>
                  </a:lnTo>
                  <a:lnTo>
                    <a:pt x="35744" y="336983"/>
                  </a:lnTo>
                  <a:lnTo>
                    <a:pt x="26687" y="334827"/>
                  </a:lnTo>
                  <a:lnTo>
                    <a:pt x="21980" y="334532"/>
                  </a:lnTo>
                  <a:lnTo>
                    <a:pt x="14173" y="331861"/>
                  </a:lnTo>
                  <a:lnTo>
                    <a:pt x="9424" y="329815"/>
                  </a:lnTo>
                  <a:lnTo>
                    <a:pt x="6258" y="327499"/>
                  </a:lnTo>
                  <a:lnTo>
                    <a:pt x="4148" y="325002"/>
                  </a:lnTo>
                  <a:lnTo>
                    <a:pt x="760" y="318702"/>
                  </a:lnTo>
                  <a:lnTo>
                    <a:pt x="174" y="308509"/>
                  </a:lnTo>
                  <a:lnTo>
                    <a:pt x="0" y="297975"/>
                  </a:lnTo>
                  <a:lnTo>
                    <a:pt x="928" y="294842"/>
                  </a:lnTo>
                  <a:lnTo>
                    <a:pt x="4500" y="288821"/>
                  </a:lnTo>
                  <a:lnTo>
                    <a:pt x="11865" y="280076"/>
                  </a:lnTo>
                  <a:lnTo>
                    <a:pt x="17297" y="271781"/>
                  </a:lnTo>
                  <a:lnTo>
                    <a:pt x="20079" y="266902"/>
                  </a:lnTo>
                  <a:lnTo>
                    <a:pt x="28252" y="258941"/>
                  </a:lnTo>
                  <a:lnTo>
                    <a:pt x="37280" y="252227"/>
                  </a:lnTo>
                  <a:lnTo>
                    <a:pt x="44468" y="246068"/>
                  </a:lnTo>
                  <a:lnTo>
                    <a:pt x="53378" y="240156"/>
                  </a:lnTo>
                  <a:lnTo>
                    <a:pt x="58421" y="237246"/>
                  </a:lnTo>
                  <a:lnTo>
                    <a:pt x="63687" y="235306"/>
                  </a:lnTo>
                  <a:lnTo>
                    <a:pt x="69104" y="234013"/>
                  </a:lnTo>
                  <a:lnTo>
                    <a:pt x="74620" y="233151"/>
                  </a:lnTo>
                  <a:lnTo>
                    <a:pt x="81155" y="232576"/>
                  </a:lnTo>
                  <a:lnTo>
                    <a:pt x="88369" y="232193"/>
                  </a:lnTo>
                  <a:lnTo>
                    <a:pt x="103052" y="231767"/>
                  </a:lnTo>
                  <a:lnTo>
                    <a:pt x="130540" y="231494"/>
                  </a:lnTo>
                  <a:lnTo>
                    <a:pt x="138437" y="231471"/>
                  </a:lnTo>
                  <a:lnTo>
                    <a:pt x="145607" y="232409"/>
                  </a:lnTo>
                  <a:lnTo>
                    <a:pt x="152292" y="233986"/>
                  </a:lnTo>
                  <a:lnTo>
                    <a:pt x="181259" y="243362"/>
                  </a:lnTo>
                  <a:lnTo>
                    <a:pt x="188443" y="246051"/>
                  </a:lnTo>
                  <a:lnTo>
                    <a:pt x="195137" y="248796"/>
                  </a:lnTo>
                  <a:lnTo>
                    <a:pt x="201504" y="251579"/>
                  </a:lnTo>
                  <a:lnTo>
                    <a:pt x="213659" y="257210"/>
                  </a:lnTo>
                  <a:lnTo>
                    <a:pt x="219567" y="260045"/>
                  </a:lnTo>
                  <a:lnTo>
                    <a:pt x="228672" y="265736"/>
                  </a:lnTo>
                  <a:lnTo>
                    <a:pt x="236847" y="272392"/>
                  </a:lnTo>
                  <a:lnTo>
                    <a:pt x="241693" y="276834"/>
                  </a:lnTo>
                  <a:lnTo>
                    <a:pt x="255077" y="289648"/>
                  </a:lnTo>
                  <a:lnTo>
                    <a:pt x="262869" y="296355"/>
                  </a:lnTo>
                  <a:lnTo>
                    <a:pt x="272682" y="302511"/>
                  </a:lnTo>
                  <a:lnTo>
                    <a:pt x="276061" y="305486"/>
                  </a:lnTo>
                  <a:lnTo>
                    <a:pt x="278314" y="308422"/>
                  </a:lnTo>
                  <a:lnTo>
                    <a:pt x="281769" y="314224"/>
                  </a:lnTo>
                  <a:lnTo>
                    <a:pt x="289070" y="322845"/>
                  </a:lnTo>
                  <a:lnTo>
                    <a:pt x="297265" y="331433"/>
                  </a:lnTo>
                  <a:lnTo>
                    <a:pt x="317109" y="3514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03"/>
            <p:cNvSpPr/>
            <p:nvPr/>
          </p:nvSpPr>
          <p:spPr>
            <a:xfrm>
              <a:off x="7538084" y="3600450"/>
              <a:ext cx="222886" cy="188596"/>
            </a:xfrm>
            <a:custGeom>
              <a:avLst/>
              <a:gdLst/>
              <a:ahLst/>
              <a:cxnLst/>
              <a:rect l="0" t="0" r="0" b="0"/>
              <a:pathLst>
                <a:path w="222886" h="188596">
                  <a:moveTo>
                    <a:pt x="0" y="0"/>
                  </a:moveTo>
                  <a:lnTo>
                    <a:pt x="58846" y="58844"/>
                  </a:lnTo>
                  <a:lnTo>
                    <a:pt x="63996" y="63042"/>
                  </a:lnTo>
                  <a:lnTo>
                    <a:pt x="69334" y="66793"/>
                  </a:lnTo>
                  <a:lnTo>
                    <a:pt x="74798" y="70246"/>
                  </a:lnTo>
                  <a:lnTo>
                    <a:pt x="80345" y="74453"/>
                  </a:lnTo>
                  <a:lnTo>
                    <a:pt x="85949" y="79162"/>
                  </a:lnTo>
                  <a:lnTo>
                    <a:pt x="96302" y="88523"/>
                  </a:lnTo>
                  <a:lnTo>
                    <a:pt x="104079" y="95858"/>
                  </a:lnTo>
                  <a:lnTo>
                    <a:pt x="118363" y="109894"/>
                  </a:lnTo>
                  <a:lnTo>
                    <a:pt x="123677" y="114220"/>
                  </a:lnTo>
                  <a:lnTo>
                    <a:pt x="129123" y="118056"/>
                  </a:lnTo>
                  <a:lnTo>
                    <a:pt x="134660" y="121567"/>
                  </a:lnTo>
                  <a:lnTo>
                    <a:pt x="140256" y="124859"/>
                  </a:lnTo>
                  <a:lnTo>
                    <a:pt x="145892" y="128007"/>
                  </a:lnTo>
                  <a:lnTo>
                    <a:pt x="151554" y="131058"/>
                  </a:lnTo>
                  <a:lnTo>
                    <a:pt x="156282" y="134997"/>
                  </a:lnTo>
                  <a:lnTo>
                    <a:pt x="160385" y="139528"/>
                  </a:lnTo>
                  <a:lnTo>
                    <a:pt x="164073" y="144453"/>
                  </a:lnTo>
                  <a:lnTo>
                    <a:pt x="168438" y="148690"/>
                  </a:lnTo>
                  <a:lnTo>
                    <a:pt x="173252" y="152466"/>
                  </a:lnTo>
                  <a:lnTo>
                    <a:pt x="178366" y="155936"/>
                  </a:lnTo>
                  <a:lnTo>
                    <a:pt x="182729" y="159203"/>
                  </a:lnTo>
                  <a:lnTo>
                    <a:pt x="186590" y="162332"/>
                  </a:lnTo>
                  <a:lnTo>
                    <a:pt x="190116" y="165372"/>
                  </a:lnTo>
                  <a:lnTo>
                    <a:pt x="193419" y="168350"/>
                  </a:lnTo>
                  <a:lnTo>
                    <a:pt x="199629" y="174200"/>
                  </a:lnTo>
                  <a:lnTo>
                    <a:pt x="202619" y="176140"/>
                  </a:lnTo>
                  <a:lnTo>
                    <a:pt x="208481" y="178297"/>
                  </a:lnTo>
                  <a:lnTo>
                    <a:pt x="210425" y="179825"/>
                  </a:lnTo>
                  <a:lnTo>
                    <a:pt x="211721" y="181795"/>
                  </a:lnTo>
                  <a:lnTo>
                    <a:pt x="212585" y="184062"/>
                  </a:lnTo>
                  <a:lnTo>
                    <a:pt x="214113" y="185573"/>
                  </a:lnTo>
                  <a:lnTo>
                    <a:pt x="216085" y="186580"/>
                  </a:lnTo>
                  <a:lnTo>
                    <a:pt x="222885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04"/>
            <p:cNvSpPr/>
            <p:nvPr/>
          </p:nvSpPr>
          <p:spPr>
            <a:xfrm>
              <a:off x="7563802" y="3574732"/>
              <a:ext cx="180024" cy="188596"/>
            </a:xfrm>
            <a:custGeom>
              <a:avLst/>
              <a:gdLst/>
              <a:ahLst/>
              <a:cxnLst/>
              <a:rect l="0" t="0" r="0" b="0"/>
              <a:pathLst>
                <a:path w="180024" h="188596">
                  <a:moveTo>
                    <a:pt x="180023" y="0"/>
                  </a:moveTo>
                  <a:lnTo>
                    <a:pt x="175472" y="0"/>
                  </a:lnTo>
                  <a:lnTo>
                    <a:pt x="173179" y="953"/>
                  </a:lnTo>
                  <a:lnTo>
                    <a:pt x="168091" y="4551"/>
                  </a:lnTo>
                  <a:lnTo>
                    <a:pt x="162955" y="8731"/>
                  </a:lnTo>
                  <a:lnTo>
                    <a:pt x="156339" y="15181"/>
                  </a:lnTo>
                  <a:lnTo>
                    <a:pt x="138216" y="33244"/>
                  </a:lnTo>
                  <a:lnTo>
                    <a:pt x="134054" y="38355"/>
                  </a:lnTo>
                  <a:lnTo>
                    <a:pt x="130327" y="43668"/>
                  </a:lnTo>
                  <a:lnTo>
                    <a:pt x="126889" y="49114"/>
                  </a:lnTo>
                  <a:lnTo>
                    <a:pt x="121741" y="54650"/>
                  </a:lnTo>
                  <a:lnTo>
                    <a:pt x="115450" y="60246"/>
                  </a:lnTo>
                  <a:lnTo>
                    <a:pt x="108400" y="65882"/>
                  </a:lnTo>
                  <a:lnTo>
                    <a:pt x="101794" y="72496"/>
                  </a:lnTo>
                  <a:lnTo>
                    <a:pt x="95485" y="79763"/>
                  </a:lnTo>
                  <a:lnTo>
                    <a:pt x="89375" y="87466"/>
                  </a:lnTo>
                  <a:lnTo>
                    <a:pt x="83396" y="94506"/>
                  </a:lnTo>
                  <a:lnTo>
                    <a:pt x="77505" y="101104"/>
                  </a:lnTo>
                  <a:lnTo>
                    <a:pt x="71672" y="107407"/>
                  </a:lnTo>
                  <a:lnTo>
                    <a:pt x="66832" y="113515"/>
                  </a:lnTo>
                  <a:lnTo>
                    <a:pt x="62652" y="119492"/>
                  </a:lnTo>
                  <a:lnTo>
                    <a:pt x="58913" y="125381"/>
                  </a:lnTo>
                  <a:lnTo>
                    <a:pt x="55468" y="131212"/>
                  </a:lnTo>
                  <a:lnTo>
                    <a:pt x="52219" y="137005"/>
                  </a:lnTo>
                  <a:lnTo>
                    <a:pt x="49100" y="142772"/>
                  </a:lnTo>
                  <a:lnTo>
                    <a:pt x="45115" y="147569"/>
                  </a:lnTo>
                  <a:lnTo>
                    <a:pt x="40554" y="151719"/>
                  </a:lnTo>
                  <a:lnTo>
                    <a:pt x="35609" y="155439"/>
                  </a:lnTo>
                  <a:lnTo>
                    <a:pt x="31359" y="158871"/>
                  </a:lnTo>
                  <a:lnTo>
                    <a:pt x="27574" y="162111"/>
                  </a:lnTo>
                  <a:lnTo>
                    <a:pt x="24098" y="165224"/>
                  </a:lnTo>
                  <a:lnTo>
                    <a:pt x="17695" y="171223"/>
                  </a:lnTo>
                  <a:lnTo>
                    <a:pt x="14654" y="174156"/>
                  </a:lnTo>
                  <a:lnTo>
                    <a:pt x="12627" y="177064"/>
                  </a:lnTo>
                  <a:lnTo>
                    <a:pt x="10375" y="182835"/>
                  </a:lnTo>
                  <a:lnTo>
                    <a:pt x="8821" y="184755"/>
                  </a:lnTo>
                  <a:lnTo>
                    <a:pt x="6833" y="186035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05"/>
            <p:cNvSpPr/>
            <p:nvPr/>
          </p:nvSpPr>
          <p:spPr>
            <a:xfrm>
              <a:off x="7906702" y="3643312"/>
              <a:ext cx="274321" cy="1"/>
            </a:xfrm>
            <a:custGeom>
              <a:avLst/>
              <a:gdLst/>
              <a:ahLst/>
              <a:cxnLst/>
              <a:rect l="0" t="0" r="0" b="0"/>
              <a:pathLst>
                <a:path w="274321" h="1">
                  <a:moveTo>
                    <a:pt x="0" y="0"/>
                  </a:move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06"/>
            <p:cNvSpPr/>
            <p:nvPr/>
          </p:nvSpPr>
          <p:spPr>
            <a:xfrm>
              <a:off x="8292468" y="3456051"/>
              <a:ext cx="212968" cy="324387"/>
            </a:xfrm>
            <a:custGeom>
              <a:avLst/>
              <a:gdLst/>
              <a:ahLst/>
              <a:cxnLst/>
              <a:rect l="0" t="0" r="0" b="0"/>
              <a:pathLst>
                <a:path w="212968" h="324387">
                  <a:moveTo>
                    <a:pt x="137157" y="41528"/>
                  </a:moveTo>
                  <a:lnTo>
                    <a:pt x="137157" y="25680"/>
                  </a:lnTo>
                  <a:lnTo>
                    <a:pt x="136205" y="25248"/>
                  </a:lnTo>
                  <a:lnTo>
                    <a:pt x="130313" y="24640"/>
                  </a:lnTo>
                  <a:lnTo>
                    <a:pt x="125225" y="24497"/>
                  </a:lnTo>
                  <a:lnTo>
                    <a:pt x="75482" y="24384"/>
                  </a:lnTo>
                  <a:lnTo>
                    <a:pt x="71275" y="25336"/>
                  </a:lnTo>
                  <a:lnTo>
                    <a:pt x="66566" y="26924"/>
                  </a:lnTo>
                  <a:lnTo>
                    <a:pt x="61522" y="28935"/>
                  </a:lnTo>
                  <a:lnTo>
                    <a:pt x="57205" y="30275"/>
                  </a:lnTo>
                  <a:lnTo>
                    <a:pt x="53376" y="31169"/>
                  </a:lnTo>
                  <a:lnTo>
                    <a:pt x="49870" y="31764"/>
                  </a:lnTo>
                  <a:lnTo>
                    <a:pt x="43436" y="34966"/>
                  </a:lnTo>
                  <a:lnTo>
                    <a:pt x="40385" y="37154"/>
                  </a:lnTo>
                  <a:lnTo>
                    <a:pt x="36447" y="38612"/>
                  </a:lnTo>
                  <a:lnTo>
                    <a:pt x="31917" y="39584"/>
                  </a:lnTo>
                  <a:lnTo>
                    <a:pt x="26992" y="40232"/>
                  </a:lnTo>
                  <a:lnTo>
                    <a:pt x="22756" y="41617"/>
                  </a:lnTo>
                  <a:lnTo>
                    <a:pt x="18980" y="43493"/>
                  </a:lnTo>
                  <a:lnTo>
                    <a:pt x="15509" y="45695"/>
                  </a:lnTo>
                  <a:lnTo>
                    <a:pt x="13197" y="48116"/>
                  </a:lnTo>
                  <a:lnTo>
                    <a:pt x="11654" y="50683"/>
                  </a:lnTo>
                  <a:lnTo>
                    <a:pt x="10625" y="53346"/>
                  </a:lnTo>
                  <a:lnTo>
                    <a:pt x="6943" y="58846"/>
                  </a:lnTo>
                  <a:lnTo>
                    <a:pt x="4628" y="61646"/>
                  </a:lnTo>
                  <a:lnTo>
                    <a:pt x="3083" y="64465"/>
                  </a:lnTo>
                  <a:lnTo>
                    <a:pt x="1369" y="70138"/>
                  </a:lnTo>
                  <a:lnTo>
                    <a:pt x="404" y="78686"/>
                  </a:lnTo>
                  <a:lnTo>
                    <a:pt x="32" y="88441"/>
                  </a:lnTo>
                  <a:lnTo>
                    <a:pt x="0" y="104498"/>
                  </a:lnTo>
                  <a:lnTo>
                    <a:pt x="951" y="107321"/>
                  </a:lnTo>
                  <a:lnTo>
                    <a:pt x="4548" y="112997"/>
                  </a:lnTo>
                  <a:lnTo>
                    <a:pt x="9322" y="118695"/>
                  </a:lnTo>
                  <a:lnTo>
                    <a:pt x="11929" y="121548"/>
                  </a:lnTo>
                  <a:lnTo>
                    <a:pt x="14618" y="123450"/>
                  </a:lnTo>
                  <a:lnTo>
                    <a:pt x="20148" y="125563"/>
                  </a:lnTo>
                  <a:lnTo>
                    <a:pt x="25780" y="129042"/>
                  </a:lnTo>
                  <a:lnTo>
                    <a:pt x="32411" y="133763"/>
                  </a:lnTo>
                  <a:lnTo>
                    <a:pt x="36846" y="136356"/>
                  </a:lnTo>
                  <a:lnTo>
                    <a:pt x="41708" y="139037"/>
                  </a:lnTo>
                  <a:lnTo>
                    <a:pt x="45902" y="140824"/>
                  </a:lnTo>
                  <a:lnTo>
                    <a:pt x="49650" y="142016"/>
                  </a:lnTo>
                  <a:lnTo>
                    <a:pt x="53102" y="142810"/>
                  </a:lnTo>
                  <a:lnTo>
                    <a:pt x="58260" y="144292"/>
                  </a:lnTo>
                  <a:lnTo>
                    <a:pt x="71611" y="148479"/>
                  </a:lnTo>
                  <a:lnTo>
                    <a:pt x="77267" y="150929"/>
                  </a:lnTo>
                  <a:lnTo>
                    <a:pt x="81991" y="153515"/>
                  </a:lnTo>
                  <a:lnTo>
                    <a:pt x="86092" y="156191"/>
                  </a:lnTo>
                  <a:lnTo>
                    <a:pt x="91683" y="158928"/>
                  </a:lnTo>
                  <a:lnTo>
                    <a:pt x="98268" y="161705"/>
                  </a:lnTo>
                  <a:lnTo>
                    <a:pt x="105516" y="164509"/>
                  </a:lnTo>
                  <a:lnTo>
                    <a:pt x="111301" y="167330"/>
                  </a:lnTo>
                  <a:lnTo>
                    <a:pt x="116110" y="170164"/>
                  </a:lnTo>
                  <a:lnTo>
                    <a:pt x="120268" y="173005"/>
                  </a:lnTo>
                  <a:lnTo>
                    <a:pt x="124945" y="175852"/>
                  </a:lnTo>
                  <a:lnTo>
                    <a:pt x="129969" y="178703"/>
                  </a:lnTo>
                  <a:lnTo>
                    <a:pt x="140630" y="184410"/>
                  </a:lnTo>
                  <a:lnTo>
                    <a:pt x="151718" y="190121"/>
                  </a:lnTo>
                  <a:lnTo>
                    <a:pt x="156389" y="192978"/>
                  </a:lnTo>
                  <a:lnTo>
                    <a:pt x="160456" y="195835"/>
                  </a:lnTo>
                  <a:lnTo>
                    <a:pt x="164119" y="198692"/>
                  </a:lnTo>
                  <a:lnTo>
                    <a:pt x="170730" y="204406"/>
                  </a:lnTo>
                  <a:lnTo>
                    <a:pt x="173826" y="207264"/>
                  </a:lnTo>
                  <a:lnTo>
                    <a:pt x="175891" y="210121"/>
                  </a:lnTo>
                  <a:lnTo>
                    <a:pt x="179748" y="218694"/>
                  </a:lnTo>
                  <a:lnTo>
                    <a:pt x="184026" y="224409"/>
                  </a:lnTo>
                  <a:lnTo>
                    <a:pt x="185548" y="228219"/>
                  </a:lnTo>
                  <a:lnTo>
                    <a:pt x="187239" y="237532"/>
                  </a:lnTo>
                  <a:lnTo>
                    <a:pt x="190531" y="245481"/>
                  </a:lnTo>
                  <a:lnTo>
                    <a:pt x="192741" y="248934"/>
                  </a:lnTo>
                  <a:lnTo>
                    <a:pt x="193264" y="252189"/>
                  </a:lnTo>
                  <a:lnTo>
                    <a:pt x="192659" y="255311"/>
                  </a:lnTo>
                  <a:lnTo>
                    <a:pt x="191303" y="258345"/>
                  </a:lnTo>
                  <a:lnTo>
                    <a:pt x="189797" y="266797"/>
                  </a:lnTo>
                  <a:lnTo>
                    <a:pt x="189395" y="271717"/>
                  </a:lnTo>
                  <a:lnTo>
                    <a:pt x="188175" y="275950"/>
                  </a:lnTo>
                  <a:lnTo>
                    <a:pt x="184279" y="283194"/>
                  </a:lnTo>
                  <a:lnTo>
                    <a:pt x="181912" y="289588"/>
                  </a:lnTo>
                  <a:lnTo>
                    <a:pt x="181281" y="292626"/>
                  </a:lnTo>
                  <a:lnTo>
                    <a:pt x="178955" y="295605"/>
                  </a:lnTo>
                  <a:lnTo>
                    <a:pt x="175501" y="298543"/>
                  </a:lnTo>
                  <a:lnTo>
                    <a:pt x="171292" y="301454"/>
                  </a:lnTo>
                  <a:lnTo>
                    <a:pt x="167533" y="304347"/>
                  </a:lnTo>
                  <a:lnTo>
                    <a:pt x="164075" y="307228"/>
                  </a:lnTo>
                  <a:lnTo>
                    <a:pt x="160817" y="310102"/>
                  </a:lnTo>
                  <a:lnTo>
                    <a:pt x="157693" y="312017"/>
                  </a:lnTo>
                  <a:lnTo>
                    <a:pt x="151681" y="314146"/>
                  </a:lnTo>
                  <a:lnTo>
                    <a:pt x="145835" y="317632"/>
                  </a:lnTo>
                  <a:lnTo>
                    <a:pt x="142942" y="319895"/>
                  </a:lnTo>
                  <a:lnTo>
                    <a:pt x="139109" y="321404"/>
                  </a:lnTo>
                  <a:lnTo>
                    <a:pt x="134648" y="322409"/>
                  </a:lnTo>
                  <a:lnTo>
                    <a:pt x="129769" y="323080"/>
                  </a:lnTo>
                  <a:lnTo>
                    <a:pt x="125564" y="323527"/>
                  </a:lnTo>
                  <a:lnTo>
                    <a:pt x="121809" y="323825"/>
                  </a:lnTo>
                  <a:lnTo>
                    <a:pt x="118352" y="324024"/>
                  </a:lnTo>
                  <a:lnTo>
                    <a:pt x="111972" y="324244"/>
                  </a:lnTo>
                  <a:lnTo>
                    <a:pt x="100115" y="324386"/>
                  </a:lnTo>
                  <a:lnTo>
                    <a:pt x="96270" y="323445"/>
                  </a:lnTo>
                  <a:lnTo>
                    <a:pt x="91801" y="321866"/>
                  </a:lnTo>
                  <a:lnTo>
                    <a:pt x="86918" y="319860"/>
                  </a:lnTo>
                  <a:lnTo>
                    <a:pt x="82709" y="318523"/>
                  </a:lnTo>
                  <a:lnTo>
                    <a:pt x="78951" y="317631"/>
                  </a:lnTo>
                  <a:lnTo>
                    <a:pt x="75493" y="317037"/>
                  </a:lnTo>
                  <a:lnTo>
                    <a:pt x="71283" y="315688"/>
                  </a:lnTo>
                  <a:lnTo>
                    <a:pt x="66570" y="313837"/>
                  </a:lnTo>
                  <a:lnTo>
                    <a:pt x="61525" y="311650"/>
                  </a:lnTo>
                  <a:lnTo>
                    <a:pt x="58161" y="309240"/>
                  </a:lnTo>
                  <a:lnTo>
                    <a:pt x="55917" y="306680"/>
                  </a:lnTo>
                  <a:lnTo>
                    <a:pt x="52473" y="301296"/>
                  </a:lnTo>
                  <a:lnTo>
                    <a:pt x="47767" y="295728"/>
                  </a:lnTo>
                  <a:lnTo>
                    <a:pt x="45178" y="293863"/>
                  </a:lnTo>
                  <a:lnTo>
                    <a:pt x="39762" y="291790"/>
                  </a:lnTo>
                  <a:lnTo>
                    <a:pt x="34180" y="288328"/>
                  </a:lnTo>
                  <a:lnTo>
                    <a:pt x="31358" y="286072"/>
                  </a:lnTo>
                  <a:lnTo>
                    <a:pt x="29477" y="283615"/>
                  </a:lnTo>
                  <a:lnTo>
                    <a:pt x="28222" y="281024"/>
                  </a:lnTo>
                  <a:lnTo>
                    <a:pt x="26830" y="275606"/>
                  </a:lnTo>
                  <a:lnTo>
                    <a:pt x="26045" y="267201"/>
                  </a:lnTo>
                  <a:lnTo>
                    <a:pt x="25812" y="258678"/>
                  </a:lnTo>
                  <a:lnTo>
                    <a:pt x="25758" y="252974"/>
                  </a:lnTo>
                  <a:lnTo>
                    <a:pt x="26696" y="250120"/>
                  </a:lnTo>
                  <a:lnTo>
                    <a:pt x="30278" y="244408"/>
                  </a:lnTo>
                  <a:lnTo>
                    <a:pt x="35045" y="238695"/>
                  </a:lnTo>
                  <a:lnTo>
                    <a:pt x="40338" y="232028"/>
                  </a:lnTo>
                  <a:lnTo>
                    <a:pt x="45867" y="222715"/>
                  </a:lnTo>
                  <a:lnTo>
                    <a:pt x="49626" y="218517"/>
                  </a:lnTo>
                  <a:lnTo>
                    <a:pt x="54038" y="214766"/>
                  </a:lnTo>
                  <a:lnTo>
                    <a:pt x="58885" y="211313"/>
                  </a:lnTo>
                  <a:lnTo>
                    <a:pt x="64021" y="207106"/>
                  </a:lnTo>
                  <a:lnTo>
                    <a:pt x="69349" y="202396"/>
                  </a:lnTo>
                  <a:lnTo>
                    <a:pt x="74806" y="197351"/>
                  </a:lnTo>
                  <a:lnTo>
                    <a:pt x="80350" y="193035"/>
                  </a:lnTo>
                  <a:lnTo>
                    <a:pt x="85951" y="189205"/>
                  </a:lnTo>
                  <a:lnTo>
                    <a:pt x="91589" y="185700"/>
                  </a:lnTo>
                  <a:lnTo>
                    <a:pt x="97254" y="181458"/>
                  </a:lnTo>
                  <a:lnTo>
                    <a:pt x="102935" y="176725"/>
                  </a:lnTo>
                  <a:lnTo>
                    <a:pt x="108627" y="171664"/>
                  </a:lnTo>
                  <a:lnTo>
                    <a:pt x="120031" y="160962"/>
                  </a:lnTo>
                  <a:lnTo>
                    <a:pt x="125740" y="155441"/>
                  </a:lnTo>
                  <a:lnTo>
                    <a:pt x="131451" y="150807"/>
                  </a:lnTo>
                  <a:lnTo>
                    <a:pt x="137163" y="146766"/>
                  </a:lnTo>
                  <a:lnTo>
                    <a:pt x="142876" y="143120"/>
                  </a:lnTo>
                  <a:lnTo>
                    <a:pt x="148589" y="139736"/>
                  </a:lnTo>
                  <a:lnTo>
                    <a:pt x="154304" y="136528"/>
                  </a:lnTo>
                  <a:lnTo>
                    <a:pt x="160019" y="133436"/>
                  </a:lnTo>
                  <a:lnTo>
                    <a:pt x="164780" y="129470"/>
                  </a:lnTo>
                  <a:lnTo>
                    <a:pt x="168907" y="124921"/>
                  </a:lnTo>
                  <a:lnTo>
                    <a:pt x="172611" y="119984"/>
                  </a:lnTo>
                  <a:lnTo>
                    <a:pt x="176033" y="115739"/>
                  </a:lnTo>
                  <a:lnTo>
                    <a:pt x="182375" y="108484"/>
                  </a:lnTo>
                  <a:lnTo>
                    <a:pt x="188369" y="102084"/>
                  </a:lnTo>
                  <a:lnTo>
                    <a:pt x="199978" y="90214"/>
                  </a:lnTo>
                  <a:lnTo>
                    <a:pt x="201898" y="86368"/>
                  </a:lnTo>
                  <a:lnTo>
                    <a:pt x="204030" y="77015"/>
                  </a:lnTo>
                  <a:lnTo>
                    <a:pt x="207519" y="69048"/>
                  </a:lnTo>
                  <a:lnTo>
                    <a:pt x="211291" y="62332"/>
                  </a:lnTo>
                  <a:lnTo>
                    <a:pt x="212967" y="56172"/>
                  </a:lnTo>
                  <a:lnTo>
                    <a:pt x="212462" y="53196"/>
                  </a:lnTo>
                  <a:lnTo>
                    <a:pt x="207200" y="43504"/>
                  </a:lnTo>
                  <a:lnTo>
                    <a:pt x="202260" y="34152"/>
                  </a:lnTo>
                  <a:lnTo>
                    <a:pt x="199609" y="30896"/>
                  </a:lnTo>
                  <a:lnTo>
                    <a:pt x="196889" y="28725"/>
                  </a:lnTo>
                  <a:lnTo>
                    <a:pt x="191327" y="25361"/>
                  </a:lnTo>
                  <a:lnTo>
                    <a:pt x="185679" y="20691"/>
                  </a:lnTo>
                  <a:lnTo>
                    <a:pt x="179995" y="15440"/>
                  </a:lnTo>
                  <a:lnTo>
                    <a:pt x="177146" y="12706"/>
                  </a:lnTo>
                  <a:lnTo>
                    <a:pt x="174293" y="10884"/>
                  </a:lnTo>
                  <a:lnTo>
                    <a:pt x="168585" y="8859"/>
                  </a:lnTo>
                  <a:lnTo>
                    <a:pt x="164776" y="7366"/>
                  </a:lnTo>
                  <a:lnTo>
                    <a:pt x="160333" y="5419"/>
                  </a:lnTo>
                  <a:lnTo>
                    <a:pt x="155464" y="3168"/>
                  </a:lnTo>
                  <a:lnTo>
                    <a:pt x="151266" y="1667"/>
                  </a:lnTo>
                  <a:lnTo>
                    <a:pt x="147516" y="667"/>
                  </a:lnTo>
                  <a:lnTo>
                    <a:pt x="144063" y="0"/>
                  </a:lnTo>
                  <a:lnTo>
                    <a:pt x="139856" y="508"/>
                  </a:lnTo>
                  <a:lnTo>
                    <a:pt x="135147" y="1799"/>
                  </a:lnTo>
                  <a:lnTo>
                    <a:pt x="130101" y="3612"/>
                  </a:lnTo>
                  <a:lnTo>
                    <a:pt x="125786" y="4821"/>
                  </a:lnTo>
                  <a:lnTo>
                    <a:pt x="121956" y="5627"/>
                  </a:lnTo>
                  <a:lnTo>
                    <a:pt x="118450" y="6164"/>
                  </a:lnTo>
                  <a:lnTo>
                    <a:pt x="113256" y="7475"/>
                  </a:lnTo>
                  <a:lnTo>
                    <a:pt x="106935" y="9301"/>
                  </a:lnTo>
                  <a:lnTo>
                    <a:pt x="85722" y="158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07"/>
            <p:cNvSpPr/>
            <p:nvPr/>
          </p:nvSpPr>
          <p:spPr>
            <a:xfrm>
              <a:off x="6029722" y="3188970"/>
              <a:ext cx="2614213" cy="1020128"/>
            </a:xfrm>
            <a:custGeom>
              <a:avLst/>
              <a:gdLst/>
              <a:ahLst/>
              <a:cxnLst/>
              <a:rect l="0" t="0" r="0" b="0"/>
              <a:pathLst>
                <a:path w="2614213" h="1020128">
                  <a:moveTo>
                    <a:pt x="2588497" y="94297"/>
                  </a:moveTo>
                  <a:lnTo>
                    <a:pt x="2588497" y="89746"/>
                  </a:lnTo>
                  <a:lnTo>
                    <a:pt x="2587545" y="88405"/>
                  </a:lnTo>
                  <a:lnTo>
                    <a:pt x="2585958" y="87512"/>
                  </a:lnTo>
                  <a:lnTo>
                    <a:pt x="2581117" y="86078"/>
                  </a:lnTo>
                  <a:lnTo>
                    <a:pt x="2505481" y="85725"/>
                  </a:lnTo>
                  <a:lnTo>
                    <a:pt x="2450994" y="86677"/>
                  </a:lnTo>
                  <a:lnTo>
                    <a:pt x="2399872" y="93503"/>
                  </a:lnTo>
                  <a:lnTo>
                    <a:pt x="2326771" y="94266"/>
                  </a:lnTo>
                  <a:lnTo>
                    <a:pt x="2283363" y="93338"/>
                  </a:lnTo>
                  <a:lnTo>
                    <a:pt x="2204062" y="86078"/>
                  </a:lnTo>
                  <a:lnTo>
                    <a:pt x="2126296" y="77015"/>
                  </a:lnTo>
                  <a:lnTo>
                    <a:pt x="2048305" y="66617"/>
                  </a:lnTo>
                  <a:lnTo>
                    <a:pt x="1973054" y="53802"/>
                  </a:lnTo>
                  <a:lnTo>
                    <a:pt x="1940054" y="49596"/>
                  </a:lnTo>
                  <a:lnTo>
                    <a:pt x="1869712" y="36668"/>
                  </a:lnTo>
                  <a:lnTo>
                    <a:pt x="1790617" y="31958"/>
                  </a:lnTo>
                  <a:lnTo>
                    <a:pt x="1712259" y="26265"/>
                  </a:lnTo>
                  <a:lnTo>
                    <a:pt x="1563815" y="25726"/>
                  </a:lnTo>
                  <a:lnTo>
                    <a:pt x="1488830" y="32504"/>
                  </a:lnTo>
                  <a:lnTo>
                    <a:pt x="1422166" y="33937"/>
                  </a:lnTo>
                  <a:lnTo>
                    <a:pt x="989606" y="34290"/>
                  </a:lnTo>
                  <a:lnTo>
                    <a:pt x="917032" y="27504"/>
                  </a:lnTo>
                  <a:lnTo>
                    <a:pt x="845445" y="25952"/>
                  </a:lnTo>
                  <a:lnTo>
                    <a:pt x="773988" y="21197"/>
                  </a:lnTo>
                  <a:lnTo>
                    <a:pt x="680817" y="16429"/>
                  </a:lnTo>
                  <a:lnTo>
                    <a:pt x="599744" y="9116"/>
                  </a:lnTo>
                  <a:lnTo>
                    <a:pt x="524319" y="8620"/>
                  </a:lnTo>
                  <a:lnTo>
                    <a:pt x="454103" y="6036"/>
                  </a:lnTo>
                  <a:lnTo>
                    <a:pt x="387919" y="530"/>
                  </a:lnTo>
                  <a:lnTo>
                    <a:pt x="310994" y="20"/>
                  </a:lnTo>
                  <a:lnTo>
                    <a:pt x="204056" y="0"/>
                  </a:lnTo>
                  <a:lnTo>
                    <a:pt x="190166" y="2540"/>
                  </a:lnTo>
                  <a:lnTo>
                    <a:pt x="177642" y="5891"/>
                  </a:lnTo>
                  <a:lnTo>
                    <a:pt x="159882" y="8730"/>
                  </a:lnTo>
                  <a:lnTo>
                    <a:pt x="104141" y="29801"/>
                  </a:lnTo>
                  <a:lnTo>
                    <a:pt x="92384" y="37510"/>
                  </a:lnTo>
                  <a:lnTo>
                    <a:pt x="61450" y="66806"/>
                  </a:lnTo>
                  <a:lnTo>
                    <a:pt x="45564" y="83586"/>
                  </a:lnTo>
                  <a:lnTo>
                    <a:pt x="28199" y="114614"/>
                  </a:lnTo>
                  <a:lnTo>
                    <a:pt x="13893" y="142916"/>
                  </a:lnTo>
                  <a:lnTo>
                    <a:pt x="10716" y="154323"/>
                  </a:lnTo>
                  <a:lnTo>
                    <a:pt x="8352" y="165743"/>
                  </a:lnTo>
                  <a:lnTo>
                    <a:pt x="2618" y="182882"/>
                  </a:lnTo>
                  <a:lnTo>
                    <a:pt x="0" y="211455"/>
                  </a:lnTo>
                  <a:lnTo>
                    <a:pt x="1772" y="217170"/>
                  </a:lnTo>
                  <a:lnTo>
                    <a:pt x="11464" y="235267"/>
                  </a:lnTo>
                  <a:lnTo>
                    <a:pt x="15182" y="257351"/>
                  </a:lnTo>
                  <a:lnTo>
                    <a:pt x="17236" y="276383"/>
                  </a:lnTo>
                  <a:lnTo>
                    <a:pt x="23441" y="299880"/>
                  </a:lnTo>
                  <a:lnTo>
                    <a:pt x="24949" y="327417"/>
                  </a:lnTo>
                  <a:lnTo>
                    <a:pt x="27695" y="341099"/>
                  </a:lnTo>
                  <a:lnTo>
                    <a:pt x="37219" y="369955"/>
                  </a:lnTo>
                  <a:lnTo>
                    <a:pt x="40910" y="394731"/>
                  </a:lnTo>
                  <a:lnTo>
                    <a:pt x="43111" y="422811"/>
                  </a:lnTo>
                  <a:lnTo>
                    <a:pt x="49189" y="452347"/>
                  </a:lnTo>
                  <a:lnTo>
                    <a:pt x="53030" y="473436"/>
                  </a:lnTo>
                  <a:lnTo>
                    <a:pt x="56686" y="489498"/>
                  </a:lnTo>
                  <a:lnTo>
                    <a:pt x="59696" y="514606"/>
                  </a:lnTo>
                  <a:lnTo>
                    <a:pt x="65245" y="540143"/>
                  </a:lnTo>
                  <a:lnTo>
                    <a:pt x="67312" y="566760"/>
                  </a:lnTo>
                  <a:lnTo>
                    <a:pt x="67925" y="597400"/>
                  </a:lnTo>
                  <a:lnTo>
                    <a:pt x="68182" y="824047"/>
                  </a:lnTo>
                  <a:lnTo>
                    <a:pt x="72733" y="848999"/>
                  </a:lnTo>
                  <a:lnTo>
                    <a:pt x="76913" y="876187"/>
                  </a:lnTo>
                  <a:lnTo>
                    <a:pt x="83383" y="899902"/>
                  </a:lnTo>
                  <a:lnTo>
                    <a:pt x="85416" y="911449"/>
                  </a:lnTo>
                  <a:lnTo>
                    <a:pt x="97145" y="940105"/>
                  </a:lnTo>
                  <a:lnTo>
                    <a:pt x="108264" y="962022"/>
                  </a:lnTo>
                  <a:lnTo>
                    <a:pt x="122485" y="979620"/>
                  </a:lnTo>
                  <a:lnTo>
                    <a:pt x="131050" y="988546"/>
                  </a:lnTo>
                  <a:lnTo>
                    <a:pt x="149322" y="1000095"/>
                  </a:lnTo>
                  <a:lnTo>
                    <a:pt x="160124" y="1005827"/>
                  </a:lnTo>
                  <a:lnTo>
                    <a:pt x="171276" y="1009009"/>
                  </a:lnTo>
                  <a:lnTo>
                    <a:pt x="182582" y="1011375"/>
                  </a:lnTo>
                  <a:lnTo>
                    <a:pt x="199657" y="1017111"/>
                  </a:lnTo>
                  <a:lnTo>
                    <a:pt x="225034" y="1019532"/>
                  </a:lnTo>
                  <a:lnTo>
                    <a:pt x="299706" y="1020112"/>
                  </a:lnTo>
                  <a:lnTo>
                    <a:pt x="397298" y="1020127"/>
                  </a:lnTo>
                  <a:lnTo>
                    <a:pt x="441662" y="1013283"/>
                  </a:lnTo>
                  <a:lnTo>
                    <a:pt x="471896" y="1006458"/>
                  </a:lnTo>
                  <a:lnTo>
                    <a:pt x="550720" y="997396"/>
                  </a:lnTo>
                  <a:lnTo>
                    <a:pt x="629097" y="993720"/>
                  </a:lnTo>
                  <a:lnTo>
                    <a:pt x="699802" y="987063"/>
                  </a:lnTo>
                  <a:lnTo>
                    <a:pt x="793818" y="977179"/>
                  </a:lnTo>
                  <a:lnTo>
                    <a:pt x="862922" y="969998"/>
                  </a:lnTo>
                  <a:lnTo>
                    <a:pt x="936592" y="962079"/>
                  </a:lnTo>
                  <a:lnTo>
                    <a:pt x="1014179" y="954486"/>
                  </a:lnTo>
                  <a:lnTo>
                    <a:pt x="1092730" y="947383"/>
                  </a:lnTo>
                  <a:lnTo>
                    <a:pt x="1167832" y="941015"/>
                  </a:lnTo>
                  <a:lnTo>
                    <a:pt x="1245609" y="935273"/>
                  </a:lnTo>
                  <a:lnTo>
                    <a:pt x="1311786" y="934574"/>
                  </a:lnTo>
                  <a:lnTo>
                    <a:pt x="1379892" y="934436"/>
                  </a:lnTo>
                  <a:lnTo>
                    <a:pt x="1458730" y="927622"/>
                  </a:lnTo>
                  <a:lnTo>
                    <a:pt x="1506357" y="928901"/>
                  </a:lnTo>
                  <a:lnTo>
                    <a:pt x="1586380" y="933678"/>
                  </a:lnTo>
                  <a:lnTo>
                    <a:pt x="1766740" y="934394"/>
                  </a:lnTo>
                  <a:lnTo>
                    <a:pt x="1842095" y="941186"/>
                  </a:lnTo>
                  <a:lnTo>
                    <a:pt x="1914049" y="942739"/>
                  </a:lnTo>
                  <a:lnTo>
                    <a:pt x="1985554" y="942944"/>
                  </a:lnTo>
                  <a:lnTo>
                    <a:pt x="2057002" y="949756"/>
                  </a:lnTo>
                  <a:lnTo>
                    <a:pt x="2149634" y="958823"/>
                  </a:lnTo>
                  <a:lnTo>
                    <a:pt x="2222340" y="967387"/>
                  </a:lnTo>
                  <a:lnTo>
                    <a:pt x="2273050" y="971060"/>
                  </a:lnTo>
                  <a:lnTo>
                    <a:pt x="2348201" y="982914"/>
                  </a:lnTo>
                  <a:lnTo>
                    <a:pt x="2373153" y="985924"/>
                  </a:lnTo>
                  <a:lnTo>
                    <a:pt x="2399134" y="992451"/>
                  </a:lnTo>
                  <a:lnTo>
                    <a:pt x="2419360" y="996369"/>
                  </a:lnTo>
                  <a:lnTo>
                    <a:pt x="2442693" y="1001676"/>
                  </a:lnTo>
                  <a:lnTo>
                    <a:pt x="2502382" y="1002982"/>
                  </a:lnTo>
                  <a:lnTo>
                    <a:pt x="2502769" y="974363"/>
                  </a:lnTo>
                  <a:lnTo>
                    <a:pt x="2503723" y="971521"/>
                  </a:lnTo>
                  <a:lnTo>
                    <a:pt x="2507322" y="965822"/>
                  </a:lnTo>
                  <a:lnTo>
                    <a:pt x="2509558" y="957574"/>
                  </a:lnTo>
                  <a:lnTo>
                    <a:pt x="2511110" y="930257"/>
                  </a:lnTo>
                  <a:lnTo>
                    <a:pt x="2512228" y="908409"/>
                  </a:lnTo>
                  <a:lnTo>
                    <a:pt x="2520656" y="880937"/>
                  </a:lnTo>
                  <a:lnTo>
                    <a:pt x="2525009" y="864920"/>
                  </a:lnTo>
                  <a:lnTo>
                    <a:pt x="2528412" y="839837"/>
                  </a:lnTo>
                  <a:lnTo>
                    <a:pt x="2535028" y="814308"/>
                  </a:lnTo>
                  <a:lnTo>
                    <a:pt x="2543021" y="788646"/>
                  </a:lnTo>
                  <a:lnTo>
                    <a:pt x="2550469" y="762945"/>
                  </a:lnTo>
                  <a:lnTo>
                    <a:pt x="2554053" y="737232"/>
                  </a:lnTo>
                  <a:lnTo>
                    <a:pt x="2560724" y="710564"/>
                  </a:lnTo>
                  <a:lnTo>
                    <a:pt x="2567780" y="678955"/>
                  </a:lnTo>
                  <a:lnTo>
                    <a:pt x="2569764" y="656723"/>
                  </a:lnTo>
                  <a:lnTo>
                    <a:pt x="2573187" y="634141"/>
                  </a:lnTo>
                  <a:lnTo>
                    <a:pt x="2577882" y="611406"/>
                  </a:lnTo>
                  <a:lnTo>
                    <a:pt x="2583145" y="588600"/>
                  </a:lnTo>
                  <a:lnTo>
                    <a:pt x="2591462" y="558892"/>
                  </a:lnTo>
                  <a:lnTo>
                    <a:pt x="2595409" y="527442"/>
                  </a:lnTo>
                  <a:lnTo>
                    <a:pt x="2598872" y="505246"/>
                  </a:lnTo>
                  <a:lnTo>
                    <a:pt x="2602633" y="482681"/>
                  </a:lnTo>
                  <a:lnTo>
                    <a:pt x="2604306" y="459952"/>
                  </a:lnTo>
                  <a:lnTo>
                    <a:pt x="2607588" y="437150"/>
                  </a:lnTo>
                  <a:lnTo>
                    <a:pt x="2612252" y="405433"/>
                  </a:lnTo>
                  <a:lnTo>
                    <a:pt x="2613633" y="375398"/>
                  </a:lnTo>
                  <a:lnTo>
                    <a:pt x="2614139" y="325695"/>
                  </a:lnTo>
                  <a:lnTo>
                    <a:pt x="2614212" y="248990"/>
                  </a:lnTo>
                  <a:lnTo>
                    <a:pt x="2609663" y="223000"/>
                  </a:lnTo>
                  <a:lnTo>
                    <a:pt x="2606437" y="194509"/>
                  </a:lnTo>
                  <a:lnTo>
                    <a:pt x="2604926" y="172567"/>
                  </a:lnTo>
                  <a:lnTo>
                    <a:pt x="2591994" y="143298"/>
                  </a:lnTo>
                  <a:lnTo>
                    <a:pt x="2588581" y="132417"/>
                  </a:lnTo>
                  <a:lnTo>
                    <a:pt x="2582914" y="123160"/>
                  </a:lnTo>
                  <a:lnTo>
                    <a:pt x="2581253" y="117285"/>
                  </a:lnTo>
                  <a:lnTo>
                    <a:pt x="2579925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a line that passes through (1, -7) and (3, -1).</a:t>
            </a:r>
            <a:endParaRPr lang="en-US" dirty="0"/>
          </a:p>
        </p:txBody>
      </p:sp>
      <p:sp>
        <p:nvSpPr>
          <p:cNvPr id="4" name="SMARTPenAnnotation63"/>
          <p:cNvSpPr/>
          <p:nvPr/>
        </p:nvSpPr>
        <p:spPr>
          <a:xfrm>
            <a:off x="2415363" y="2323194"/>
            <a:ext cx="399275" cy="188549"/>
          </a:xfrm>
          <a:custGeom>
            <a:avLst/>
            <a:gdLst/>
            <a:ahLst/>
            <a:cxnLst/>
            <a:rect l="0" t="0" r="0" b="0"/>
            <a:pathLst>
              <a:path w="399275" h="188549">
                <a:moveTo>
                  <a:pt x="4939" y="8526"/>
                </a:moveTo>
                <a:lnTo>
                  <a:pt x="388" y="13076"/>
                </a:lnTo>
                <a:lnTo>
                  <a:pt x="0" y="14417"/>
                </a:lnTo>
                <a:lnTo>
                  <a:pt x="694" y="15311"/>
                </a:lnTo>
                <a:lnTo>
                  <a:pt x="2109" y="15906"/>
                </a:lnTo>
                <a:lnTo>
                  <a:pt x="3052" y="18209"/>
                </a:lnTo>
                <a:lnTo>
                  <a:pt x="3681" y="21649"/>
                </a:lnTo>
                <a:lnTo>
                  <a:pt x="4100" y="25847"/>
                </a:lnTo>
                <a:lnTo>
                  <a:pt x="4380" y="29598"/>
                </a:lnTo>
                <a:lnTo>
                  <a:pt x="4566" y="33051"/>
                </a:lnTo>
                <a:lnTo>
                  <a:pt x="4690" y="36306"/>
                </a:lnTo>
                <a:lnTo>
                  <a:pt x="5726" y="40381"/>
                </a:lnTo>
                <a:lnTo>
                  <a:pt x="7368" y="45002"/>
                </a:lnTo>
                <a:lnTo>
                  <a:pt x="9416" y="49988"/>
                </a:lnTo>
                <a:lnTo>
                  <a:pt x="10781" y="54265"/>
                </a:lnTo>
                <a:lnTo>
                  <a:pt x="11691" y="58068"/>
                </a:lnTo>
                <a:lnTo>
                  <a:pt x="12298" y="61557"/>
                </a:lnTo>
                <a:lnTo>
                  <a:pt x="12702" y="65787"/>
                </a:lnTo>
                <a:lnTo>
                  <a:pt x="12972" y="70512"/>
                </a:lnTo>
                <a:lnTo>
                  <a:pt x="13152" y="75568"/>
                </a:lnTo>
                <a:lnTo>
                  <a:pt x="14224" y="80843"/>
                </a:lnTo>
                <a:lnTo>
                  <a:pt x="15892" y="86265"/>
                </a:lnTo>
                <a:lnTo>
                  <a:pt x="17956" y="91784"/>
                </a:lnTo>
                <a:lnTo>
                  <a:pt x="19332" y="96416"/>
                </a:lnTo>
                <a:lnTo>
                  <a:pt x="20249" y="100457"/>
                </a:lnTo>
                <a:lnTo>
                  <a:pt x="20861" y="104103"/>
                </a:lnTo>
                <a:lnTo>
                  <a:pt x="22221" y="108439"/>
                </a:lnTo>
                <a:lnTo>
                  <a:pt x="24080" y="113234"/>
                </a:lnTo>
                <a:lnTo>
                  <a:pt x="26272" y="118337"/>
                </a:lnTo>
                <a:lnTo>
                  <a:pt x="27734" y="122690"/>
                </a:lnTo>
                <a:lnTo>
                  <a:pt x="28708" y="126546"/>
                </a:lnTo>
                <a:lnTo>
                  <a:pt x="29358" y="130068"/>
                </a:lnTo>
                <a:lnTo>
                  <a:pt x="30743" y="134321"/>
                </a:lnTo>
                <a:lnTo>
                  <a:pt x="32619" y="139062"/>
                </a:lnTo>
                <a:lnTo>
                  <a:pt x="34822" y="144127"/>
                </a:lnTo>
                <a:lnTo>
                  <a:pt x="37244" y="148457"/>
                </a:lnTo>
                <a:lnTo>
                  <a:pt x="39810" y="152295"/>
                </a:lnTo>
                <a:lnTo>
                  <a:pt x="42474" y="155807"/>
                </a:lnTo>
                <a:lnTo>
                  <a:pt x="45202" y="159101"/>
                </a:lnTo>
                <a:lnTo>
                  <a:pt x="47974" y="162249"/>
                </a:lnTo>
                <a:lnTo>
                  <a:pt x="50774" y="165301"/>
                </a:lnTo>
                <a:lnTo>
                  <a:pt x="52641" y="168287"/>
                </a:lnTo>
                <a:lnTo>
                  <a:pt x="54715" y="174146"/>
                </a:lnTo>
                <a:lnTo>
                  <a:pt x="56220" y="176089"/>
                </a:lnTo>
                <a:lnTo>
                  <a:pt x="58176" y="177384"/>
                </a:lnTo>
                <a:lnTo>
                  <a:pt x="60433" y="178248"/>
                </a:lnTo>
                <a:lnTo>
                  <a:pt x="61938" y="179776"/>
                </a:lnTo>
                <a:lnTo>
                  <a:pt x="62941" y="181748"/>
                </a:lnTo>
                <a:lnTo>
                  <a:pt x="64550" y="187205"/>
                </a:lnTo>
                <a:lnTo>
                  <a:pt x="65635" y="187653"/>
                </a:lnTo>
                <a:lnTo>
                  <a:pt x="73156" y="188513"/>
                </a:lnTo>
                <a:lnTo>
                  <a:pt x="68860" y="183987"/>
                </a:lnTo>
                <a:lnTo>
                  <a:pt x="66603" y="182650"/>
                </a:lnTo>
                <a:lnTo>
                  <a:pt x="61555" y="181164"/>
                </a:lnTo>
                <a:lnTo>
                  <a:pt x="59828" y="179816"/>
                </a:lnTo>
                <a:lnTo>
                  <a:pt x="58677" y="177964"/>
                </a:lnTo>
                <a:lnTo>
                  <a:pt x="57397" y="173366"/>
                </a:lnTo>
                <a:lnTo>
                  <a:pt x="56829" y="168148"/>
                </a:lnTo>
                <a:lnTo>
                  <a:pt x="55725" y="164471"/>
                </a:lnTo>
                <a:lnTo>
                  <a:pt x="54036" y="160114"/>
                </a:lnTo>
                <a:lnTo>
                  <a:pt x="51958" y="155304"/>
                </a:lnTo>
                <a:lnTo>
                  <a:pt x="50572" y="151146"/>
                </a:lnTo>
                <a:lnTo>
                  <a:pt x="49649" y="147421"/>
                </a:lnTo>
                <a:lnTo>
                  <a:pt x="49033" y="143985"/>
                </a:lnTo>
                <a:lnTo>
                  <a:pt x="47670" y="139789"/>
                </a:lnTo>
                <a:lnTo>
                  <a:pt x="45809" y="135087"/>
                </a:lnTo>
                <a:lnTo>
                  <a:pt x="43616" y="130047"/>
                </a:lnTo>
                <a:lnTo>
                  <a:pt x="41201" y="125735"/>
                </a:lnTo>
                <a:lnTo>
                  <a:pt x="38638" y="121908"/>
                </a:lnTo>
                <a:lnTo>
                  <a:pt x="35978" y="118404"/>
                </a:lnTo>
                <a:lnTo>
                  <a:pt x="34204" y="114163"/>
                </a:lnTo>
                <a:lnTo>
                  <a:pt x="33022" y="109430"/>
                </a:lnTo>
                <a:lnTo>
                  <a:pt x="32233" y="104371"/>
                </a:lnTo>
                <a:lnTo>
                  <a:pt x="31708" y="99092"/>
                </a:lnTo>
                <a:lnTo>
                  <a:pt x="31357" y="93668"/>
                </a:lnTo>
                <a:lnTo>
                  <a:pt x="30968" y="83514"/>
                </a:lnTo>
                <a:lnTo>
                  <a:pt x="30795" y="75827"/>
                </a:lnTo>
                <a:lnTo>
                  <a:pt x="31701" y="71490"/>
                </a:lnTo>
                <a:lnTo>
                  <a:pt x="33258" y="66695"/>
                </a:lnTo>
                <a:lnTo>
                  <a:pt x="35248" y="61592"/>
                </a:lnTo>
                <a:lnTo>
                  <a:pt x="36575" y="57238"/>
                </a:lnTo>
                <a:lnTo>
                  <a:pt x="37460" y="53383"/>
                </a:lnTo>
                <a:lnTo>
                  <a:pt x="38050" y="49861"/>
                </a:lnTo>
                <a:lnTo>
                  <a:pt x="40348" y="46560"/>
                </a:lnTo>
                <a:lnTo>
                  <a:pt x="43785" y="43407"/>
                </a:lnTo>
                <a:lnTo>
                  <a:pt x="47981" y="40352"/>
                </a:lnTo>
                <a:lnTo>
                  <a:pt x="50779" y="37363"/>
                </a:lnTo>
                <a:lnTo>
                  <a:pt x="52644" y="34418"/>
                </a:lnTo>
                <a:lnTo>
                  <a:pt x="53887" y="31502"/>
                </a:lnTo>
                <a:lnTo>
                  <a:pt x="57809" y="25722"/>
                </a:lnTo>
                <a:lnTo>
                  <a:pt x="62727" y="19979"/>
                </a:lnTo>
                <a:lnTo>
                  <a:pt x="68087" y="14251"/>
                </a:lnTo>
                <a:lnTo>
                  <a:pt x="71803" y="12342"/>
                </a:lnTo>
                <a:lnTo>
                  <a:pt x="81011" y="10222"/>
                </a:lnTo>
                <a:lnTo>
                  <a:pt x="92355" y="9028"/>
                </a:lnTo>
                <a:lnTo>
                  <a:pt x="101748" y="8675"/>
                </a:lnTo>
                <a:lnTo>
                  <a:pt x="110195" y="11132"/>
                </a:lnTo>
                <a:lnTo>
                  <a:pt x="119347" y="15399"/>
                </a:lnTo>
                <a:lnTo>
                  <a:pt x="126589" y="20470"/>
                </a:lnTo>
                <a:lnTo>
                  <a:pt x="132983" y="25900"/>
                </a:lnTo>
                <a:lnTo>
                  <a:pt x="136022" y="28681"/>
                </a:lnTo>
                <a:lnTo>
                  <a:pt x="139000" y="32440"/>
                </a:lnTo>
                <a:lnTo>
                  <a:pt x="141938" y="36851"/>
                </a:lnTo>
                <a:lnTo>
                  <a:pt x="144849" y="41697"/>
                </a:lnTo>
                <a:lnTo>
                  <a:pt x="147742" y="45879"/>
                </a:lnTo>
                <a:lnTo>
                  <a:pt x="150624" y="49621"/>
                </a:lnTo>
                <a:lnTo>
                  <a:pt x="153497" y="53067"/>
                </a:lnTo>
                <a:lnTo>
                  <a:pt x="156365" y="57270"/>
                </a:lnTo>
                <a:lnTo>
                  <a:pt x="159230" y="61977"/>
                </a:lnTo>
                <a:lnTo>
                  <a:pt x="162092" y="67020"/>
                </a:lnTo>
                <a:lnTo>
                  <a:pt x="167812" y="77703"/>
                </a:lnTo>
                <a:lnTo>
                  <a:pt x="170671" y="83219"/>
                </a:lnTo>
                <a:lnTo>
                  <a:pt x="172577" y="87849"/>
                </a:lnTo>
                <a:lnTo>
                  <a:pt x="173848" y="91888"/>
                </a:lnTo>
                <a:lnTo>
                  <a:pt x="174695" y="95533"/>
                </a:lnTo>
                <a:lnTo>
                  <a:pt x="176212" y="99868"/>
                </a:lnTo>
                <a:lnTo>
                  <a:pt x="178176" y="104663"/>
                </a:lnTo>
                <a:lnTo>
                  <a:pt x="180438" y="109765"/>
                </a:lnTo>
                <a:lnTo>
                  <a:pt x="181946" y="114118"/>
                </a:lnTo>
                <a:lnTo>
                  <a:pt x="182951" y="117973"/>
                </a:lnTo>
                <a:lnTo>
                  <a:pt x="183621" y="121496"/>
                </a:lnTo>
                <a:lnTo>
                  <a:pt x="184068" y="124797"/>
                </a:lnTo>
                <a:lnTo>
                  <a:pt x="184366" y="127949"/>
                </a:lnTo>
                <a:lnTo>
                  <a:pt x="184564" y="131004"/>
                </a:lnTo>
                <a:lnTo>
                  <a:pt x="184697" y="133993"/>
                </a:lnTo>
                <a:lnTo>
                  <a:pt x="184927" y="143958"/>
                </a:lnTo>
                <a:lnTo>
                  <a:pt x="184962" y="154223"/>
                </a:lnTo>
                <a:lnTo>
                  <a:pt x="184962" y="149697"/>
                </a:lnTo>
                <a:lnTo>
                  <a:pt x="184009" y="147407"/>
                </a:lnTo>
                <a:lnTo>
                  <a:pt x="180411" y="142323"/>
                </a:lnTo>
                <a:lnTo>
                  <a:pt x="177581" y="138657"/>
                </a:lnTo>
                <a:lnTo>
                  <a:pt x="176231" y="136237"/>
                </a:lnTo>
                <a:lnTo>
                  <a:pt x="172191" y="128469"/>
                </a:lnTo>
                <a:lnTo>
                  <a:pt x="170733" y="124683"/>
                </a:lnTo>
                <a:lnTo>
                  <a:pt x="169761" y="121206"/>
                </a:lnTo>
                <a:lnTo>
                  <a:pt x="169113" y="117936"/>
                </a:lnTo>
                <a:lnTo>
                  <a:pt x="168681" y="114803"/>
                </a:lnTo>
                <a:lnTo>
                  <a:pt x="168393" y="111762"/>
                </a:lnTo>
                <a:lnTo>
                  <a:pt x="168201" y="108783"/>
                </a:lnTo>
                <a:lnTo>
                  <a:pt x="167987" y="100392"/>
                </a:lnTo>
                <a:lnTo>
                  <a:pt x="167930" y="95487"/>
                </a:lnTo>
                <a:lnTo>
                  <a:pt x="168845" y="90312"/>
                </a:lnTo>
                <a:lnTo>
                  <a:pt x="170407" y="84958"/>
                </a:lnTo>
                <a:lnTo>
                  <a:pt x="172401" y="79483"/>
                </a:lnTo>
                <a:lnTo>
                  <a:pt x="174683" y="73928"/>
                </a:lnTo>
                <a:lnTo>
                  <a:pt x="177157" y="68320"/>
                </a:lnTo>
                <a:lnTo>
                  <a:pt x="179758" y="62676"/>
                </a:lnTo>
                <a:lnTo>
                  <a:pt x="183397" y="57961"/>
                </a:lnTo>
                <a:lnTo>
                  <a:pt x="187729" y="53865"/>
                </a:lnTo>
                <a:lnTo>
                  <a:pt x="192522" y="50182"/>
                </a:lnTo>
                <a:lnTo>
                  <a:pt x="197621" y="46774"/>
                </a:lnTo>
                <a:lnTo>
                  <a:pt x="202927" y="43549"/>
                </a:lnTo>
                <a:lnTo>
                  <a:pt x="208368" y="40447"/>
                </a:lnTo>
                <a:lnTo>
                  <a:pt x="212948" y="36474"/>
                </a:lnTo>
                <a:lnTo>
                  <a:pt x="216955" y="31920"/>
                </a:lnTo>
                <a:lnTo>
                  <a:pt x="220578" y="26980"/>
                </a:lnTo>
                <a:lnTo>
                  <a:pt x="225851" y="22733"/>
                </a:lnTo>
                <a:lnTo>
                  <a:pt x="232224" y="18950"/>
                </a:lnTo>
                <a:lnTo>
                  <a:pt x="258432" y="6034"/>
                </a:lnTo>
                <a:lnTo>
                  <a:pt x="270320" y="2656"/>
                </a:lnTo>
                <a:lnTo>
                  <a:pt x="276157" y="1755"/>
                </a:lnTo>
                <a:lnTo>
                  <a:pt x="282906" y="1154"/>
                </a:lnTo>
                <a:lnTo>
                  <a:pt x="290263" y="754"/>
                </a:lnTo>
                <a:lnTo>
                  <a:pt x="309189" y="190"/>
                </a:lnTo>
                <a:lnTo>
                  <a:pt x="328669" y="0"/>
                </a:lnTo>
                <a:lnTo>
                  <a:pt x="339636" y="2514"/>
                </a:lnTo>
                <a:lnTo>
                  <a:pt x="345228" y="4518"/>
                </a:lnTo>
                <a:lnTo>
                  <a:pt x="349908" y="7759"/>
                </a:lnTo>
                <a:lnTo>
                  <a:pt x="353981" y="11824"/>
                </a:lnTo>
                <a:lnTo>
                  <a:pt x="357649" y="16440"/>
                </a:lnTo>
                <a:lnTo>
                  <a:pt x="361999" y="21422"/>
                </a:lnTo>
                <a:lnTo>
                  <a:pt x="366804" y="26648"/>
                </a:lnTo>
                <a:lnTo>
                  <a:pt x="371912" y="32037"/>
                </a:lnTo>
                <a:lnTo>
                  <a:pt x="375318" y="37535"/>
                </a:lnTo>
                <a:lnTo>
                  <a:pt x="377588" y="43105"/>
                </a:lnTo>
                <a:lnTo>
                  <a:pt x="379102" y="48724"/>
                </a:lnTo>
                <a:lnTo>
                  <a:pt x="381063" y="54374"/>
                </a:lnTo>
                <a:lnTo>
                  <a:pt x="383324" y="60046"/>
                </a:lnTo>
                <a:lnTo>
                  <a:pt x="385783" y="65733"/>
                </a:lnTo>
                <a:lnTo>
                  <a:pt x="387422" y="71429"/>
                </a:lnTo>
                <a:lnTo>
                  <a:pt x="388515" y="77131"/>
                </a:lnTo>
                <a:lnTo>
                  <a:pt x="389244" y="82838"/>
                </a:lnTo>
                <a:lnTo>
                  <a:pt x="389730" y="87594"/>
                </a:lnTo>
                <a:lnTo>
                  <a:pt x="390054" y="91718"/>
                </a:lnTo>
                <a:lnTo>
                  <a:pt x="390270" y="95420"/>
                </a:lnTo>
                <a:lnTo>
                  <a:pt x="390510" y="104613"/>
                </a:lnTo>
                <a:lnTo>
                  <a:pt x="390574" y="109731"/>
                </a:lnTo>
                <a:lnTo>
                  <a:pt x="391569" y="115048"/>
                </a:lnTo>
                <a:lnTo>
                  <a:pt x="393185" y="120498"/>
                </a:lnTo>
                <a:lnTo>
                  <a:pt x="395214" y="126037"/>
                </a:lnTo>
                <a:lnTo>
                  <a:pt x="395615" y="130681"/>
                </a:lnTo>
                <a:lnTo>
                  <a:pt x="394930" y="134730"/>
                </a:lnTo>
                <a:lnTo>
                  <a:pt x="393520" y="138382"/>
                </a:lnTo>
                <a:lnTo>
                  <a:pt x="392581" y="142721"/>
                </a:lnTo>
                <a:lnTo>
                  <a:pt x="391954" y="147519"/>
                </a:lnTo>
                <a:lnTo>
                  <a:pt x="391537" y="152623"/>
                </a:lnTo>
                <a:lnTo>
                  <a:pt x="392211" y="156978"/>
                </a:lnTo>
                <a:lnTo>
                  <a:pt x="393613" y="160834"/>
                </a:lnTo>
                <a:lnTo>
                  <a:pt x="395500" y="164357"/>
                </a:lnTo>
                <a:lnTo>
                  <a:pt x="396758" y="167658"/>
                </a:lnTo>
                <a:lnTo>
                  <a:pt x="397596" y="170812"/>
                </a:lnTo>
                <a:lnTo>
                  <a:pt x="398156" y="173866"/>
                </a:lnTo>
                <a:lnTo>
                  <a:pt x="398529" y="176855"/>
                </a:lnTo>
                <a:lnTo>
                  <a:pt x="398943" y="182716"/>
                </a:lnTo>
                <a:lnTo>
                  <a:pt x="399274" y="1885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"/>
          <p:cNvSpPr/>
          <p:nvPr/>
        </p:nvSpPr>
        <p:spPr>
          <a:xfrm>
            <a:off x="2951797" y="238315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1"/>
                </a:lnTo>
                <a:lnTo>
                  <a:pt x="23912" y="2680"/>
                </a:lnTo>
                <a:lnTo>
                  <a:pt x="28324" y="1787"/>
                </a:lnTo>
                <a:lnTo>
                  <a:pt x="33170" y="1191"/>
                </a:lnTo>
                <a:lnTo>
                  <a:pt x="38306" y="794"/>
                </a:lnTo>
                <a:lnTo>
                  <a:pt x="43635" y="529"/>
                </a:lnTo>
                <a:lnTo>
                  <a:pt x="54635" y="235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"/>
          <p:cNvSpPr/>
          <p:nvPr/>
        </p:nvSpPr>
        <p:spPr>
          <a:xfrm>
            <a:off x="2977514" y="2520314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"/>
          <p:cNvSpPr/>
          <p:nvPr/>
        </p:nvSpPr>
        <p:spPr>
          <a:xfrm>
            <a:off x="3560445" y="2314577"/>
            <a:ext cx="214313" cy="15952"/>
          </a:xfrm>
          <a:custGeom>
            <a:avLst/>
            <a:gdLst/>
            <a:ahLst/>
            <a:cxnLst/>
            <a:rect l="0" t="0" r="0" b="0"/>
            <a:pathLst>
              <a:path w="214313" h="15952">
                <a:moveTo>
                  <a:pt x="0" y="8570"/>
                </a:moveTo>
                <a:lnTo>
                  <a:pt x="0" y="13121"/>
                </a:lnTo>
                <a:lnTo>
                  <a:pt x="952" y="14462"/>
                </a:lnTo>
                <a:lnTo>
                  <a:pt x="2540" y="15355"/>
                </a:lnTo>
                <a:lnTo>
                  <a:pt x="4550" y="15951"/>
                </a:lnTo>
                <a:lnTo>
                  <a:pt x="6843" y="15396"/>
                </a:lnTo>
                <a:lnTo>
                  <a:pt x="9324" y="14073"/>
                </a:lnTo>
                <a:lnTo>
                  <a:pt x="11931" y="12239"/>
                </a:lnTo>
                <a:lnTo>
                  <a:pt x="15574" y="11016"/>
                </a:lnTo>
                <a:lnTo>
                  <a:pt x="19908" y="10201"/>
                </a:lnTo>
                <a:lnTo>
                  <a:pt x="24702" y="9657"/>
                </a:lnTo>
                <a:lnTo>
                  <a:pt x="29802" y="9295"/>
                </a:lnTo>
                <a:lnTo>
                  <a:pt x="35108" y="9053"/>
                </a:lnTo>
                <a:lnTo>
                  <a:pt x="46084" y="8785"/>
                </a:lnTo>
                <a:lnTo>
                  <a:pt x="57311" y="8666"/>
                </a:lnTo>
                <a:lnTo>
                  <a:pt x="62972" y="7681"/>
                </a:lnTo>
                <a:lnTo>
                  <a:pt x="68652" y="6073"/>
                </a:lnTo>
                <a:lnTo>
                  <a:pt x="74343" y="4048"/>
                </a:lnTo>
                <a:lnTo>
                  <a:pt x="80994" y="2698"/>
                </a:lnTo>
                <a:lnTo>
                  <a:pt x="88286" y="1798"/>
                </a:lnTo>
                <a:lnTo>
                  <a:pt x="96004" y="1198"/>
                </a:lnTo>
                <a:lnTo>
                  <a:pt x="103055" y="798"/>
                </a:lnTo>
                <a:lnTo>
                  <a:pt x="115969" y="353"/>
                </a:lnTo>
                <a:lnTo>
                  <a:pt x="154173" y="29"/>
                </a:lnTo>
                <a:lnTo>
                  <a:pt x="185976" y="0"/>
                </a:lnTo>
                <a:lnTo>
                  <a:pt x="191612" y="952"/>
                </a:lnTo>
                <a:lnTo>
                  <a:pt x="197273" y="2539"/>
                </a:lnTo>
                <a:lnTo>
                  <a:pt x="214312" y="85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"/>
          <p:cNvSpPr/>
          <p:nvPr/>
        </p:nvSpPr>
        <p:spPr>
          <a:xfrm>
            <a:off x="3903345" y="2168842"/>
            <a:ext cx="68581" cy="300039"/>
          </a:xfrm>
          <a:custGeom>
            <a:avLst/>
            <a:gdLst/>
            <a:ahLst/>
            <a:cxnLst/>
            <a:rect l="0" t="0" r="0" b="0"/>
            <a:pathLst>
              <a:path w="68581" h="30003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9683"/>
                </a:lnTo>
                <a:lnTo>
                  <a:pt x="9324" y="13123"/>
                </a:lnTo>
                <a:lnTo>
                  <a:pt x="11931" y="17321"/>
                </a:lnTo>
                <a:lnTo>
                  <a:pt x="13669" y="21072"/>
                </a:lnTo>
                <a:lnTo>
                  <a:pt x="15600" y="27781"/>
                </a:lnTo>
                <a:lnTo>
                  <a:pt x="17067" y="31856"/>
                </a:lnTo>
                <a:lnTo>
                  <a:pt x="18998" y="36477"/>
                </a:lnTo>
                <a:lnTo>
                  <a:pt x="21238" y="41463"/>
                </a:lnTo>
                <a:lnTo>
                  <a:pt x="22731" y="46692"/>
                </a:lnTo>
                <a:lnTo>
                  <a:pt x="23726" y="52083"/>
                </a:lnTo>
                <a:lnTo>
                  <a:pt x="24390" y="57582"/>
                </a:lnTo>
                <a:lnTo>
                  <a:pt x="25784" y="64106"/>
                </a:lnTo>
                <a:lnTo>
                  <a:pt x="27667" y="71312"/>
                </a:lnTo>
                <a:lnTo>
                  <a:pt x="29874" y="78974"/>
                </a:lnTo>
                <a:lnTo>
                  <a:pt x="31347" y="86939"/>
                </a:lnTo>
                <a:lnTo>
                  <a:pt x="32327" y="95107"/>
                </a:lnTo>
                <a:lnTo>
                  <a:pt x="32981" y="103410"/>
                </a:lnTo>
                <a:lnTo>
                  <a:pt x="34370" y="110850"/>
                </a:lnTo>
                <a:lnTo>
                  <a:pt x="36248" y="117715"/>
                </a:lnTo>
                <a:lnTo>
                  <a:pt x="46106" y="146972"/>
                </a:lnTo>
                <a:lnTo>
                  <a:pt x="47882" y="155131"/>
                </a:lnTo>
                <a:lnTo>
                  <a:pt x="49066" y="163428"/>
                </a:lnTo>
                <a:lnTo>
                  <a:pt x="49856" y="171817"/>
                </a:lnTo>
                <a:lnTo>
                  <a:pt x="50382" y="179315"/>
                </a:lnTo>
                <a:lnTo>
                  <a:pt x="50733" y="186218"/>
                </a:lnTo>
                <a:lnTo>
                  <a:pt x="51122" y="198969"/>
                </a:lnTo>
                <a:lnTo>
                  <a:pt x="51394" y="228461"/>
                </a:lnTo>
                <a:lnTo>
                  <a:pt x="51422" y="245704"/>
                </a:lnTo>
                <a:lnTo>
                  <a:pt x="52379" y="250480"/>
                </a:lnTo>
                <a:lnTo>
                  <a:pt x="53969" y="254617"/>
                </a:lnTo>
                <a:lnTo>
                  <a:pt x="55982" y="258327"/>
                </a:lnTo>
                <a:lnTo>
                  <a:pt x="57323" y="262706"/>
                </a:lnTo>
                <a:lnTo>
                  <a:pt x="58218" y="267530"/>
                </a:lnTo>
                <a:lnTo>
                  <a:pt x="58815" y="272651"/>
                </a:lnTo>
                <a:lnTo>
                  <a:pt x="59477" y="280880"/>
                </a:lnTo>
                <a:lnTo>
                  <a:pt x="59902" y="289374"/>
                </a:lnTo>
                <a:lnTo>
                  <a:pt x="59976" y="295397"/>
                </a:lnTo>
                <a:lnTo>
                  <a:pt x="60939" y="296943"/>
                </a:lnTo>
                <a:lnTo>
                  <a:pt x="62533" y="297975"/>
                </a:lnTo>
                <a:lnTo>
                  <a:pt x="6858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"/>
          <p:cNvSpPr/>
          <p:nvPr/>
        </p:nvSpPr>
        <p:spPr>
          <a:xfrm>
            <a:off x="4271962" y="2314606"/>
            <a:ext cx="188596" cy="17115"/>
          </a:xfrm>
          <a:custGeom>
            <a:avLst/>
            <a:gdLst/>
            <a:ahLst/>
            <a:cxnLst/>
            <a:rect l="0" t="0" r="0" b="0"/>
            <a:pathLst>
              <a:path w="188596" h="17115">
                <a:moveTo>
                  <a:pt x="0" y="17114"/>
                </a:moveTo>
                <a:lnTo>
                  <a:pt x="7381" y="17114"/>
                </a:lnTo>
                <a:lnTo>
                  <a:pt x="9683" y="16161"/>
                </a:lnTo>
                <a:lnTo>
                  <a:pt x="13123" y="14574"/>
                </a:lnTo>
                <a:lnTo>
                  <a:pt x="17321" y="12563"/>
                </a:lnTo>
                <a:lnTo>
                  <a:pt x="22025" y="11222"/>
                </a:lnTo>
                <a:lnTo>
                  <a:pt x="27066" y="10328"/>
                </a:lnTo>
                <a:lnTo>
                  <a:pt x="32331" y="9733"/>
                </a:lnTo>
                <a:lnTo>
                  <a:pt x="37747" y="9336"/>
                </a:lnTo>
                <a:lnTo>
                  <a:pt x="43262" y="9070"/>
                </a:lnTo>
                <a:lnTo>
                  <a:pt x="48844" y="8894"/>
                </a:lnTo>
                <a:lnTo>
                  <a:pt x="55423" y="7824"/>
                </a:lnTo>
                <a:lnTo>
                  <a:pt x="62666" y="6158"/>
                </a:lnTo>
                <a:lnTo>
                  <a:pt x="70352" y="4095"/>
                </a:lnTo>
                <a:lnTo>
                  <a:pt x="77382" y="2719"/>
                </a:lnTo>
                <a:lnTo>
                  <a:pt x="83973" y="1802"/>
                </a:lnTo>
                <a:lnTo>
                  <a:pt x="90272" y="1191"/>
                </a:lnTo>
                <a:lnTo>
                  <a:pt x="96376" y="784"/>
                </a:lnTo>
                <a:lnTo>
                  <a:pt x="102351" y="512"/>
                </a:lnTo>
                <a:lnTo>
                  <a:pt x="114069" y="210"/>
                </a:lnTo>
                <a:lnTo>
                  <a:pt x="138294" y="0"/>
                </a:lnTo>
                <a:lnTo>
                  <a:pt x="142679" y="942"/>
                </a:lnTo>
                <a:lnTo>
                  <a:pt x="147507" y="2523"/>
                </a:lnTo>
                <a:lnTo>
                  <a:pt x="152630" y="4529"/>
                </a:lnTo>
                <a:lnTo>
                  <a:pt x="156999" y="5866"/>
                </a:lnTo>
                <a:lnTo>
                  <a:pt x="160863" y="6758"/>
                </a:lnTo>
                <a:lnTo>
                  <a:pt x="164392" y="7352"/>
                </a:lnTo>
                <a:lnTo>
                  <a:pt x="167698" y="7749"/>
                </a:lnTo>
                <a:lnTo>
                  <a:pt x="170853" y="8013"/>
                </a:lnTo>
                <a:lnTo>
                  <a:pt x="173910" y="8189"/>
                </a:lnTo>
                <a:lnTo>
                  <a:pt x="179846" y="8385"/>
                </a:lnTo>
                <a:lnTo>
                  <a:pt x="188595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9"/>
          <p:cNvSpPr/>
          <p:nvPr/>
        </p:nvSpPr>
        <p:spPr>
          <a:xfrm>
            <a:off x="4572003" y="2177414"/>
            <a:ext cx="154302" cy="325757"/>
          </a:xfrm>
          <a:custGeom>
            <a:avLst/>
            <a:gdLst/>
            <a:ahLst/>
            <a:cxnLst/>
            <a:rect l="0" t="0" r="0" b="0"/>
            <a:pathLst>
              <a:path w="154302" h="325757">
                <a:moveTo>
                  <a:pt x="85722" y="0"/>
                </a:moveTo>
                <a:lnTo>
                  <a:pt x="81171" y="0"/>
                </a:lnTo>
                <a:lnTo>
                  <a:pt x="78878" y="953"/>
                </a:lnTo>
                <a:lnTo>
                  <a:pt x="76396" y="2541"/>
                </a:lnTo>
                <a:lnTo>
                  <a:pt x="73790" y="4551"/>
                </a:lnTo>
                <a:lnTo>
                  <a:pt x="71100" y="6844"/>
                </a:lnTo>
                <a:lnTo>
                  <a:pt x="68354" y="9326"/>
                </a:lnTo>
                <a:lnTo>
                  <a:pt x="62762" y="14623"/>
                </a:lnTo>
                <a:lnTo>
                  <a:pt x="39998" y="37161"/>
                </a:lnTo>
                <a:lnTo>
                  <a:pt x="37142" y="40967"/>
                </a:lnTo>
                <a:lnTo>
                  <a:pt x="34285" y="45409"/>
                </a:lnTo>
                <a:lnTo>
                  <a:pt x="31428" y="50275"/>
                </a:lnTo>
                <a:lnTo>
                  <a:pt x="28571" y="55425"/>
                </a:lnTo>
                <a:lnTo>
                  <a:pt x="22856" y="66226"/>
                </a:lnTo>
                <a:lnTo>
                  <a:pt x="19681" y="74836"/>
                </a:lnTo>
                <a:lnTo>
                  <a:pt x="17318" y="82791"/>
                </a:lnTo>
                <a:lnTo>
                  <a:pt x="13092" y="92676"/>
                </a:lnTo>
                <a:lnTo>
                  <a:pt x="8039" y="103420"/>
                </a:lnTo>
                <a:lnTo>
                  <a:pt x="5359" y="108952"/>
                </a:lnTo>
                <a:lnTo>
                  <a:pt x="3571" y="114545"/>
                </a:lnTo>
                <a:lnTo>
                  <a:pt x="2380" y="120178"/>
                </a:lnTo>
                <a:lnTo>
                  <a:pt x="1586" y="125839"/>
                </a:lnTo>
                <a:lnTo>
                  <a:pt x="1055" y="131518"/>
                </a:lnTo>
                <a:lnTo>
                  <a:pt x="703" y="137209"/>
                </a:lnTo>
                <a:lnTo>
                  <a:pt x="310" y="148612"/>
                </a:lnTo>
                <a:lnTo>
                  <a:pt x="59" y="171455"/>
                </a:lnTo>
                <a:lnTo>
                  <a:pt x="0" y="204075"/>
                </a:lnTo>
                <a:lnTo>
                  <a:pt x="951" y="209393"/>
                </a:lnTo>
                <a:lnTo>
                  <a:pt x="2538" y="214843"/>
                </a:lnTo>
                <a:lnTo>
                  <a:pt x="4549" y="220381"/>
                </a:lnTo>
                <a:lnTo>
                  <a:pt x="9322" y="229075"/>
                </a:lnTo>
                <a:lnTo>
                  <a:pt x="11929" y="232727"/>
                </a:lnTo>
                <a:lnTo>
                  <a:pt x="14618" y="236114"/>
                </a:lnTo>
                <a:lnTo>
                  <a:pt x="17365" y="239324"/>
                </a:lnTo>
                <a:lnTo>
                  <a:pt x="20148" y="242417"/>
                </a:lnTo>
                <a:lnTo>
                  <a:pt x="22956" y="246384"/>
                </a:lnTo>
                <a:lnTo>
                  <a:pt x="25781" y="250934"/>
                </a:lnTo>
                <a:lnTo>
                  <a:pt x="28616" y="255872"/>
                </a:lnTo>
                <a:lnTo>
                  <a:pt x="32411" y="260117"/>
                </a:lnTo>
                <a:lnTo>
                  <a:pt x="36846" y="263899"/>
                </a:lnTo>
                <a:lnTo>
                  <a:pt x="41708" y="267373"/>
                </a:lnTo>
                <a:lnTo>
                  <a:pt x="46854" y="270641"/>
                </a:lnTo>
                <a:lnTo>
                  <a:pt x="52190" y="273773"/>
                </a:lnTo>
                <a:lnTo>
                  <a:pt x="57652" y="276813"/>
                </a:lnTo>
                <a:lnTo>
                  <a:pt x="62246" y="278840"/>
                </a:lnTo>
                <a:lnTo>
                  <a:pt x="66261" y="280191"/>
                </a:lnTo>
                <a:lnTo>
                  <a:pt x="69890" y="281092"/>
                </a:lnTo>
                <a:lnTo>
                  <a:pt x="74215" y="282644"/>
                </a:lnTo>
                <a:lnTo>
                  <a:pt x="79003" y="284633"/>
                </a:lnTo>
                <a:lnTo>
                  <a:pt x="84100" y="286910"/>
                </a:lnTo>
                <a:lnTo>
                  <a:pt x="94843" y="291981"/>
                </a:lnTo>
                <a:lnTo>
                  <a:pt x="100375" y="294667"/>
                </a:lnTo>
                <a:lnTo>
                  <a:pt x="105016" y="297410"/>
                </a:lnTo>
                <a:lnTo>
                  <a:pt x="109062" y="300191"/>
                </a:lnTo>
                <a:lnTo>
                  <a:pt x="112712" y="302997"/>
                </a:lnTo>
                <a:lnTo>
                  <a:pt x="117050" y="305821"/>
                </a:lnTo>
                <a:lnTo>
                  <a:pt x="121848" y="308656"/>
                </a:lnTo>
                <a:lnTo>
                  <a:pt x="126950" y="311498"/>
                </a:lnTo>
                <a:lnTo>
                  <a:pt x="131305" y="313393"/>
                </a:lnTo>
                <a:lnTo>
                  <a:pt x="135160" y="314656"/>
                </a:lnTo>
                <a:lnTo>
                  <a:pt x="138683" y="315499"/>
                </a:lnTo>
                <a:lnTo>
                  <a:pt x="141984" y="317013"/>
                </a:lnTo>
                <a:lnTo>
                  <a:pt x="145138" y="318975"/>
                </a:lnTo>
                <a:lnTo>
                  <a:pt x="154301" y="3257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"/>
          <p:cNvSpPr/>
          <p:nvPr/>
        </p:nvSpPr>
        <p:spPr>
          <a:xfrm>
            <a:off x="4760595" y="237458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6109" y="2540"/>
                </a:lnTo>
                <a:lnTo>
                  <a:pt x="19312" y="4551"/>
                </a:lnTo>
                <a:lnTo>
                  <a:pt x="22400" y="5892"/>
                </a:lnTo>
                <a:lnTo>
                  <a:pt x="25410" y="6785"/>
                </a:lnTo>
                <a:lnTo>
                  <a:pt x="28370" y="7381"/>
                </a:lnTo>
                <a:lnTo>
                  <a:pt x="32248" y="7778"/>
                </a:lnTo>
                <a:lnTo>
                  <a:pt x="36739" y="8043"/>
                </a:lnTo>
                <a:lnTo>
                  <a:pt x="41637" y="8220"/>
                </a:lnTo>
                <a:lnTo>
                  <a:pt x="46808" y="9290"/>
                </a:lnTo>
                <a:lnTo>
                  <a:pt x="52160" y="10956"/>
                </a:lnTo>
                <a:lnTo>
                  <a:pt x="57633" y="13019"/>
                </a:lnTo>
                <a:lnTo>
                  <a:pt x="62234" y="14394"/>
                </a:lnTo>
                <a:lnTo>
                  <a:pt x="66255" y="15311"/>
                </a:lnTo>
                <a:lnTo>
                  <a:pt x="69887" y="15923"/>
                </a:lnTo>
                <a:lnTo>
                  <a:pt x="74214" y="16330"/>
                </a:lnTo>
                <a:lnTo>
                  <a:pt x="79003" y="16602"/>
                </a:lnTo>
                <a:lnTo>
                  <a:pt x="84101" y="16783"/>
                </a:lnTo>
                <a:lnTo>
                  <a:pt x="89405" y="17856"/>
                </a:lnTo>
                <a:lnTo>
                  <a:pt x="94845" y="19524"/>
                </a:lnTo>
                <a:lnTo>
                  <a:pt x="100377" y="21588"/>
                </a:lnTo>
                <a:lnTo>
                  <a:pt x="105018" y="22965"/>
                </a:lnTo>
                <a:lnTo>
                  <a:pt x="109065" y="23882"/>
                </a:lnTo>
                <a:lnTo>
                  <a:pt x="112714" y="24494"/>
                </a:lnTo>
                <a:lnTo>
                  <a:pt x="117053" y="24902"/>
                </a:lnTo>
                <a:lnTo>
                  <a:pt x="121850" y="25174"/>
                </a:lnTo>
                <a:lnTo>
                  <a:pt x="131308" y="25476"/>
                </a:lnTo>
                <a:lnTo>
                  <a:pt x="142940" y="25646"/>
                </a:lnTo>
                <a:lnTo>
                  <a:pt x="171450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"/>
          <p:cNvSpPr/>
          <p:nvPr/>
        </p:nvSpPr>
        <p:spPr>
          <a:xfrm>
            <a:off x="4987113" y="2220640"/>
            <a:ext cx="184963" cy="273958"/>
          </a:xfrm>
          <a:custGeom>
            <a:avLst/>
            <a:gdLst/>
            <a:ahLst/>
            <a:cxnLst/>
            <a:rect l="0" t="0" r="0" b="0"/>
            <a:pathLst>
              <a:path w="184963" h="273958">
                <a:moveTo>
                  <a:pt x="4939" y="51072"/>
                </a:moveTo>
                <a:lnTo>
                  <a:pt x="389" y="46521"/>
                </a:lnTo>
                <a:lnTo>
                  <a:pt x="0" y="44228"/>
                </a:lnTo>
                <a:lnTo>
                  <a:pt x="694" y="41747"/>
                </a:lnTo>
                <a:lnTo>
                  <a:pt x="2109" y="39140"/>
                </a:lnTo>
                <a:lnTo>
                  <a:pt x="4005" y="37402"/>
                </a:lnTo>
                <a:lnTo>
                  <a:pt x="6221" y="36244"/>
                </a:lnTo>
                <a:lnTo>
                  <a:pt x="12072" y="34385"/>
                </a:lnTo>
                <a:lnTo>
                  <a:pt x="17636" y="29512"/>
                </a:lnTo>
                <a:lnTo>
                  <a:pt x="21023" y="28126"/>
                </a:lnTo>
                <a:lnTo>
                  <a:pt x="25187" y="27202"/>
                </a:lnTo>
                <a:lnTo>
                  <a:pt x="29868" y="26586"/>
                </a:lnTo>
                <a:lnTo>
                  <a:pt x="33941" y="26176"/>
                </a:lnTo>
                <a:lnTo>
                  <a:pt x="37608" y="25902"/>
                </a:lnTo>
                <a:lnTo>
                  <a:pt x="41006" y="25719"/>
                </a:lnTo>
                <a:lnTo>
                  <a:pt x="44224" y="24645"/>
                </a:lnTo>
                <a:lnTo>
                  <a:pt x="47322" y="22977"/>
                </a:lnTo>
                <a:lnTo>
                  <a:pt x="50339" y="20912"/>
                </a:lnTo>
                <a:lnTo>
                  <a:pt x="54256" y="19535"/>
                </a:lnTo>
                <a:lnTo>
                  <a:pt x="58772" y="18618"/>
                </a:lnTo>
                <a:lnTo>
                  <a:pt x="63688" y="18006"/>
                </a:lnTo>
                <a:lnTo>
                  <a:pt x="68870" y="17598"/>
                </a:lnTo>
                <a:lnTo>
                  <a:pt x="74229" y="17326"/>
                </a:lnTo>
                <a:lnTo>
                  <a:pt x="79708" y="17145"/>
                </a:lnTo>
                <a:lnTo>
                  <a:pt x="85265" y="16071"/>
                </a:lnTo>
                <a:lnTo>
                  <a:pt x="90875" y="14403"/>
                </a:lnTo>
                <a:lnTo>
                  <a:pt x="96519" y="12339"/>
                </a:lnTo>
                <a:lnTo>
                  <a:pt x="101235" y="10962"/>
                </a:lnTo>
                <a:lnTo>
                  <a:pt x="105331" y="10045"/>
                </a:lnTo>
                <a:lnTo>
                  <a:pt x="109015" y="9433"/>
                </a:lnTo>
                <a:lnTo>
                  <a:pt x="113376" y="9025"/>
                </a:lnTo>
                <a:lnTo>
                  <a:pt x="118188" y="8753"/>
                </a:lnTo>
                <a:lnTo>
                  <a:pt x="123301" y="8572"/>
                </a:lnTo>
                <a:lnTo>
                  <a:pt x="127662" y="7499"/>
                </a:lnTo>
                <a:lnTo>
                  <a:pt x="131521" y="5831"/>
                </a:lnTo>
                <a:lnTo>
                  <a:pt x="135047" y="3766"/>
                </a:lnTo>
                <a:lnTo>
                  <a:pt x="139303" y="2390"/>
                </a:lnTo>
                <a:lnTo>
                  <a:pt x="144045" y="1472"/>
                </a:lnTo>
                <a:lnTo>
                  <a:pt x="149111" y="861"/>
                </a:lnTo>
                <a:lnTo>
                  <a:pt x="153441" y="453"/>
                </a:lnTo>
                <a:lnTo>
                  <a:pt x="157281" y="181"/>
                </a:lnTo>
                <a:lnTo>
                  <a:pt x="160792" y="0"/>
                </a:lnTo>
                <a:lnTo>
                  <a:pt x="163134" y="831"/>
                </a:lnTo>
                <a:lnTo>
                  <a:pt x="164695" y="2338"/>
                </a:lnTo>
                <a:lnTo>
                  <a:pt x="165736" y="4295"/>
                </a:lnTo>
                <a:lnTo>
                  <a:pt x="167382" y="5600"/>
                </a:lnTo>
                <a:lnTo>
                  <a:pt x="169432" y="6470"/>
                </a:lnTo>
                <a:lnTo>
                  <a:pt x="171751" y="7050"/>
                </a:lnTo>
                <a:lnTo>
                  <a:pt x="173297" y="8389"/>
                </a:lnTo>
                <a:lnTo>
                  <a:pt x="174328" y="10234"/>
                </a:lnTo>
                <a:lnTo>
                  <a:pt x="175015" y="12417"/>
                </a:lnTo>
                <a:lnTo>
                  <a:pt x="176426" y="13872"/>
                </a:lnTo>
                <a:lnTo>
                  <a:pt x="178318" y="14842"/>
                </a:lnTo>
                <a:lnTo>
                  <a:pt x="180532" y="15489"/>
                </a:lnTo>
                <a:lnTo>
                  <a:pt x="182009" y="16872"/>
                </a:lnTo>
                <a:lnTo>
                  <a:pt x="182993" y="18747"/>
                </a:lnTo>
                <a:lnTo>
                  <a:pt x="184087" y="23370"/>
                </a:lnTo>
                <a:lnTo>
                  <a:pt x="184703" y="31328"/>
                </a:lnTo>
                <a:lnTo>
                  <a:pt x="184846" y="36899"/>
                </a:lnTo>
                <a:lnTo>
                  <a:pt x="184951" y="61321"/>
                </a:lnTo>
                <a:lnTo>
                  <a:pt x="184002" y="64572"/>
                </a:lnTo>
                <a:lnTo>
                  <a:pt x="180408" y="70725"/>
                </a:lnTo>
                <a:lnTo>
                  <a:pt x="178175" y="79174"/>
                </a:lnTo>
                <a:lnTo>
                  <a:pt x="177580" y="84094"/>
                </a:lnTo>
                <a:lnTo>
                  <a:pt x="177183" y="89279"/>
                </a:lnTo>
                <a:lnTo>
                  <a:pt x="176919" y="94641"/>
                </a:lnTo>
                <a:lnTo>
                  <a:pt x="176741" y="100121"/>
                </a:lnTo>
                <a:lnTo>
                  <a:pt x="175672" y="105679"/>
                </a:lnTo>
                <a:lnTo>
                  <a:pt x="174006" y="111289"/>
                </a:lnTo>
                <a:lnTo>
                  <a:pt x="171943" y="116934"/>
                </a:lnTo>
                <a:lnTo>
                  <a:pt x="170567" y="122603"/>
                </a:lnTo>
                <a:lnTo>
                  <a:pt x="169650" y="128286"/>
                </a:lnTo>
                <a:lnTo>
                  <a:pt x="169039" y="133981"/>
                </a:lnTo>
                <a:lnTo>
                  <a:pt x="167679" y="139682"/>
                </a:lnTo>
                <a:lnTo>
                  <a:pt x="165820" y="145388"/>
                </a:lnTo>
                <a:lnTo>
                  <a:pt x="163628" y="151097"/>
                </a:lnTo>
                <a:lnTo>
                  <a:pt x="162167" y="155855"/>
                </a:lnTo>
                <a:lnTo>
                  <a:pt x="160542" y="163682"/>
                </a:lnTo>
                <a:lnTo>
                  <a:pt x="160110" y="168056"/>
                </a:lnTo>
                <a:lnTo>
                  <a:pt x="159821" y="172876"/>
                </a:lnTo>
                <a:lnTo>
                  <a:pt x="159500" y="183312"/>
                </a:lnTo>
                <a:lnTo>
                  <a:pt x="159254" y="216337"/>
                </a:lnTo>
                <a:lnTo>
                  <a:pt x="160203" y="219351"/>
                </a:lnTo>
                <a:lnTo>
                  <a:pt x="163798" y="225240"/>
                </a:lnTo>
                <a:lnTo>
                  <a:pt x="166031" y="231033"/>
                </a:lnTo>
                <a:lnTo>
                  <a:pt x="166626" y="233911"/>
                </a:lnTo>
                <a:lnTo>
                  <a:pt x="169827" y="239649"/>
                </a:lnTo>
                <a:lnTo>
                  <a:pt x="172015" y="242512"/>
                </a:lnTo>
                <a:lnTo>
                  <a:pt x="174445" y="248234"/>
                </a:lnTo>
                <a:lnTo>
                  <a:pt x="175093" y="251094"/>
                </a:lnTo>
                <a:lnTo>
                  <a:pt x="178353" y="256810"/>
                </a:lnTo>
                <a:lnTo>
                  <a:pt x="180556" y="259669"/>
                </a:lnTo>
                <a:lnTo>
                  <a:pt x="183003" y="265384"/>
                </a:lnTo>
                <a:lnTo>
                  <a:pt x="184962" y="2739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"/>
          <p:cNvSpPr/>
          <p:nvPr/>
        </p:nvSpPr>
        <p:spPr>
          <a:xfrm>
            <a:off x="5060632" y="2348864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12770" y="8573"/>
                </a:lnTo>
                <a:lnTo>
                  <a:pt x="14229" y="7621"/>
                </a:lnTo>
                <a:lnTo>
                  <a:pt x="15201" y="6033"/>
                </a:lnTo>
                <a:lnTo>
                  <a:pt x="15849" y="4022"/>
                </a:lnTo>
                <a:lnTo>
                  <a:pt x="18186" y="2681"/>
                </a:lnTo>
                <a:lnTo>
                  <a:pt x="21649" y="1788"/>
                </a:lnTo>
                <a:lnTo>
                  <a:pt x="25862" y="1192"/>
                </a:lnTo>
                <a:lnTo>
                  <a:pt x="29624" y="795"/>
                </a:lnTo>
                <a:lnTo>
                  <a:pt x="33084" y="530"/>
                </a:lnTo>
                <a:lnTo>
                  <a:pt x="36344" y="354"/>
                </a:lnTo>
                <a:lnTo>
                  <a:pt x="45045" y="157"/>
                </a:lnTo>
                <a:lnTo>
                  <a:pt x="129939" y="1"/>
                </a:lnTo>
                <a:lnTo>
                  <a:pt x="136156" y="954"/>
                </a:lnTo>
                <a:lnTo>
                  <a:pt x="141253" y="2541"/>
                </a:lnTo>
                <a:lnTo>
                  <a:pt x="145604" y="4552"/>
                </a:lnTo>
                <a:lnTo>
                  <a:pt x="151362" y="5892"/>
                </a:lnTo>
                <a:lnTo>
                  <a:pt x="158058" y="6786"/>
                </a:lnTo>
                <a:lnTo>
                  <a:pt x="165380" y="7381"/>
                </a:lnTo>
                <a:lnTo>
                  <a:pt x="172165" y="7779"/>
                </a:lnTo>
                <a:lnTo>
                  <a:pt x="184785" y="8220"/>
                </a:lnTo>
                <a:lnTo>
                  <a:pt x="189865" y="7385"/>
                </a:lnTo>
                <a:lnTo>
                  <a:pt x="194205" y="5876"/>
                </a:lnTo>
                <a:lnTo>
                  <a:pt x="198050" y="3918"/>
                </a:lnTo>
                <a:lnTo>
                  <a:pt x="201566" y="2612"/>
                </a:lnTo>
                <a:lnTo>
                  <a:pt x="204862" y="174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"/>
          <p:cNvSpPr/>
          <p:nvPr/>
        </p:nvSpPr>
        <p:spPr>
          <a:xfrm>
            <a:off x="5266372" y="2185987"/>
            <a:ext cx="196549" cy="351474"/>
          </a:xfrm>
          <a:custGeom>
            <a:avLst/>
            <a:gdLst/>
            <a:ahLst/>
            <a:cxnLst/>
            <a:rect l="0" t="0" r="0" b="0"/>
            <a:pathLst>
              <a:path w="196549" h="351474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7233" y="8731"/>
                </a:lnTo>
                <a:lnTo>
                  <a:pt x="21312" y="12770"/>
                </a:lnTo>
                <a:lnTo>
                  <a:pt x="23733" y="14229"/>
                </a:lnTo>
                <a:lnTo>
                  <a:pt x="32644" y="17233"/>
                </a:lnTo>
                <a:lnTo>
                  <a:pt x="37002" y="19109"/>
                </a:lnTo>
                <a:lnTo>
                  <a:pt x="41814" y="21312"/>
                </a:lnTo>
                <a:lnTo>
                  <a:pt x="45973" y="23733"/>
                </a:lnTo>
                <a:lnTo>
                  <a:pt x="49699" y="26299"/>
                </a:lnTo>
                <a:lnTo>
                  <a:pt x="53135" y="28963"/>
                </a:lnTo>
                <a:lnTo>
                  <a:pt x="57331" y="31691"/>
                </a:lnTo>
                <a:lnTo>
                  <a:pt x="62033" y="34462"/>
                </a:lnTo>
                <a:lnTo>
                  <a:pt x="67072" y="37262"/>
                </a:lnTo>
                <a:lnTo>
                  <a:pt x="72338" y="41034"/>
                </a:lnTo>
                <a:lnTo>
                  <a:pt x="77752" y="45454"/>
                </a:lnTo>
                <a:lnTo>
                  <a:pt x="83267" y="50305"/>
                </a:lnTo>
                <a:lnTo>
                  <a:pt x="88849" y="54492"/>
                </a:lnTo>
                <a:lnTo>
                  <a:pt x="94475" y="58235"/>
                </a:lnTo>
                <a:lnTo>
                  <a:pt x="100131" y="61684"/>
                </a:lnTo>
                <a:lnTo>
                  <a:pt x="105806" y="65887"/>
                </a:lnTo>
                <a:lnTo>
                  <a:pt x="111495" y="70595"/>
                </a:lnTo>
                <a:lnTo>
                  <a:pt x="117193" y="75638"/>
                </a:lnTo>
                <a:lnTo>
                  <a:pt x="122896" y="79953"/>
                </a:lnTo>
                <a:lnTo>
                  <a:pt x="128603" y="83782"/>
                </a:lnTo>
                <a:lnTo>
                  <a:pt x="134313" y="87287"/>
                </a:lnTo>
                <a:lnTo>
                  <a:pt x="140025" y="91529"/>
                </a:lnTo>
                <a:lnTo>
                  <a:pt x="145737" y="96262"/>
                </a:lnTo>
                <a:lnTo>
                  <a:pt x="151451" y="101322"/>
                </a:lnTo>
                <a:lnTo>
                  <a:pt x="156212" y="106601"/>
                </a:lnTo>
                <a:lnTo>
                  <a:pt x="160339" y="112025"/>
                </a:lnTo>
                <a:lnTo>
                  <a:pt x="164043" y="117546"/>
                </a:lnTo>
                <a:lnTo>
                  <a:pt x="168417" y="123131"/>
                </a:lnTo>
                <a:lnTo>
                  <a:pt x="173238" y="128760"/>
                </a:lnTo>
                <a:lnTo>
                  <a:pt x="178357" y="134418"/>
                </a:lnTo>
                <a:lnTo>
                  <a:pt x="182722" y="141047"/>
                </a:lnTo>
                <a:lnTo>
                  <a:pt x="186585" y="148324"/>
                </a:lnTo>
                <a:lnTo>
                  <a:pt x="190112" y="156033"/>
                </a:lnTo>
                <a:lnTo>
                  <a:pt x="192464" y="163077"/>
                </a:lnTo>
                <a:lnTo>
                  <a:pt x="194032" y="169678"/>
                </a:lnTo>
                <a:lnTo>
                  <a:pt x="195077" y="175983"/>
                </a:lnTo>
                <a:lnTo>
                  <a:pt x="195774" y="182092"/>
                </a:lnTo>
                <a:lnTo>
                  <a:pt x="196239" y="188070"/>
                </a:lnTo>
                <a:lnTo>
                  <a:pt x="196548" y="193960"/>
                </a:lnTo>
                <a:lnTo>
                  <a:pt x="195802" y="200744"/>
                </a:lnTo>
                <a:lnTo>
                  <a:pt x="194352" y="208124"/>
                </a:lnTo>
                <a:lnTo>
                  <a:pt x="192433" y="215902"/>
                </a:lnTo>
                <a:lnTo>
                  <a:pt x="190201" y="222992"/>
                </a:lnTo>
                <a:lnTo>
                  <a:pt x="187761" y="229624"/>
                </a:lnTo>
                <a:lnTo>
                  <a:pt x="185182" y="235950"/>
                </a:lnTo>
                <a:lnTo>
                  <a:pt x="182509" y="242073"/>
                </a:lnTo>
                <a:lnTo>
                  <a:pt x="177000" y="253955"/>
                </a:lnTo>
                <a:lnTo>
                  <a:pt x="168544" y="271355"/>
                </a:lnTo>
                <a:lnTo>
                  <a:pt x="164750" y="277106"/>
                </a:lnTo>
                <a:lnTo>
                  <a:pt x="160316" y="282845"/>
                </a:lnTo>
                <a:lnTo>
                  <a:pt x="155455" y="288576"/>
                </a:lnTo>
                <a:lnTo>
                  <a:pt x="151262" y="293349"/>
                </a:lnTo>
                <a:lnTo>
                  <a:pt x="144062" y="301192"/>
                </a:lnTo>
                <a:lnTo>
                  <a:pt x="125788" y="319880"/>
                </a:lnTo>
                <a:lnTo>
                  <a:pt x="96025" y="349744"/>
                </a:lnTo>
                <a:lnTo>
                  <a:pt x="94496" y="350320"/>
                </a:lnTo>
                <a:lnTo>
                  <a:pt x="88747" y="351131"/>
                </a:lnTo>
                <a:lnTo>
                  <a:pt x="85725" y="3514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4"/>
          <p:cNvSpPr/>
          <p:nvPr/>
        </p:nvSpPr>
        <p:spPr>
          <a:xfrm>
            <a:off x="3534727" y="2555796"/>
            <a:ext cx="1963103" cy="67390"/>
          </a:xfrm>
          <a:custGeom>
            <a:avLst/>
            <a:gdLst/>
            <a:ahLst/>
            <a:cxnLst/>
            <a:rect l="0" t="0" r="0" b="0"/>
            <a:pathLst>
              <a:path w="1963103" h="67390">
                <a:moveTo>
                  <a:pt x="0" y="67389"/>
                </a:moveTo>
                <a:lnTo>
                  <a:pt x="32332" y="67389"/>
                </a:lnTo>
                <a:lnTo>
                  <a:pt x="36794" y="66436"/>
                </a:lnTo>
                <a:lnTo>
                  <a:pt x="40722" y="64849"/>
                </a:lnTo>
                <a:lnTo>
                  <a:pt x="44293" y="62838"/>
                </a:lnTo>
                <a:lnTo>
                  <a:pt x="49532" y="61497"/>
                </a:lnTo>
                <a:lnTo>
                  <a:pt x="69603" y="59611"/>
                </a:lnTo>
                <a:lnTo>
                  <a:pt x="88039" y="58099"/>
                </a:lnTo>
                <a:lnTo>
                  <a:pt x="93936" y="56433"/>
                </a:lnTo>
                <a:lnTo>
                  <a:pt x="99771" y="54370"/>
                </a:lnTo>
                <a:lnTo>
                  <a:pt x="106519" y="52994"/>
                </a:lnTo>
                <a:lnTo>
                  <a:pt x="128716" y="51059"/>
                </a:lnTo>
                <a:lnTo>
                  <a:pt x="188701" y="50265"/>
                </a:lnTo>
                <a:lnTo>
                  <a:pt x="208734" y="49297"/>
                </a:lnTo>
                <a:lnTo>
                  <a:pt x="216309" y="47708"/>
                </a:lnTo>
                <a:lnTo>
                  <a:pt x="224216" y="45695"/>
                </a:lnTo>
                <a:lnTo>
                  <a:pt x="232345" y="44354"/>
                </a:lnTo>
                <a:lnTo>
                  <a:pt x="256485" y="42466"/>
                </a:lnTo>
                <a:lnTo>
                  <a:pt x="299902" y="40788"/>
                </a:lnTo>
                <a:lnTo>
                  <a:pt x="306615" y="39178"/>
                </a:lnTo>
                <a:lnTo>
                  <a:pt x="312995" y="37151"/>
                </a:lnTo>
                <a:lnTo>
                  <a:pt x="320106" y="35800"/>
                </a:lnTo>
                <a:lnTo>
                  <a:pt x="343766" y="33899"/>
                </a:lnTo>
                <a:lnTo>
                  <a:pt x="367921" y="32383"/>
                </a:lnTo>
                <a:lnTo>
                  <a:pt x="374821" y="30717"/>
                </a:lnTo>
                <a:lnTo>
                  <a:pt x="381326" y="28653"/>
                </a:lnTo>
                <a:lnTo>
                  <a:pt x="388520" y="27277"/>
                </a:lnTo>
                <a:lnTo>
                  <a:pt x="412297" y="25341"/>
                </a:lnTo>
                <a:lnTo>
                  <a:pt x="468995" y="24574"/>
                </a:lnTo>
                <a:lnTo>
                  <a:pt x="505626" y="23580"/>
                </a:lnTo>
                <a:lnTo>
                  <a:pt x="512344" y="21990"/>
                </a:lnTo>
                <a:lnTo>
                  <a:pt x="518728" y="19978"/>
                </a:lnTo>
                <a:lnTo>
                  <a:pt x="525841" y="18636"/>
                </a:lnTo>
                <a:lnTo>
                  <a:pt x="548552" y="16749"/>
                </a:lnTo>
                <a:lnTo>
                  <a:pt x="609034" y="15985"/>
                </a:lnTo>
                <a:lnTo>
                  <a:pt x="681259" y="15954"/>
                </a:lnTo>
                <a:lnTo>
                  <a:pt x="688488" y="15002"/>
                </a:lnTo>
                <a:lnTo>
                  <a:pt x="696165" y="13414"/>
                </a:lnTo>
                <a:lnTo>
                  <a:pt x="704139" y="11403"/>
                </a:lnTo>
                <a:lnTo>
                  <a:pt x="712314" y="10062"/>
                </a:lnTo>
                <a:lnTo>
                  <a:pt x="737471" y="8175"/>
                </a:lnTo>
                <a:lnTo>
                  <a:pt x="797256" y="7428"/>
                </a:lnTo>
                <a:lnTo>
                  <a:pt x="890349" y="7382"/>
                </a:lnTo>
                <a:lnTo>
                  <a:pt x="900271" y="6429"/>
                </a:lnTo>
                <a:lnTo>
                  <a:pt x="910696" y="4841"/>
                </a:lnTo>
                <a:lnTo>
                  <a:pt x="921455" y="2831"/>
                </a:lnTo>
                <a:lnTo>
                  <a:pt x="931486" y="1490"/>
                </a:lnTo>
                <a:lnTo>
                  <a:pt x="950251" y="0"/>
                </a:lnTo>
                <a:lnTo>
                  <a:pt x="968116" y="1878"/>
                </a:lnTo>
                <a:lnTo>
                  <a:pt x="976881" y="3712"/>
                </a:lnTo>
                <a:lnTo>
                  <a:pt x="996780" y="5751"/>
                </a:lnTo>
                <a:lnTo>
                  <a:pt x="1056413" y="7238"/>
                </a:lnTo>
                <a:lnTo>
                  <a:pt x="1078165" y="8270"/>
                </a:lnTo>
                <a:lnTo>
                  <a:pt x="1089299" y="9879"/>
                </a:lnTo>
                <a:lnTo>
                  <a:pt x="1100532" y="11904"/>
                </a:lnTo>
                <a:lnTo>
                  <a:pt x="1110878" y="13254"/>
                </a:lnTo>
                <a:lnTo>
                  <a:pt x="1140044" y="15154"/>
                </a:lnTo>
                <a:lnTo>
                  <a:pt x="1194799" y="15848"/>
                </a:lnTo>
                <a:lnTo>
                  <a:pt x="1206108" y="16836"/>
                </a:lnTo>
                <a:lnTo>
                  <a:pt x="1217456" y="18447"/>
                </a:lnTo>
                <a:lnTo>
                  <a:pt x="1228833" y="20473"/>
                </a:lnTo>
                <a:lnTo>
                  <a:pt x="1240227" y="21824"/>
                </a:lnTo>
                <a:lnTo>
                  <a:pt x="1274466" y="23726"/>
                </a:lnTo>
                <a:lnTo>
                  <a:pt x="1308742" y="25241"/>
                </a:lnTo>
                <a:lnTo>
                  <a:pt x="1320169" y="26908"/>
                </a:lnTo>
                <a:lnTo>
                  <a:pt x="1331598" y="28972"/>
                </a:lnTo>
                <a:lnTo>
                  <a:pt x="1343027" y="30347"/>
                </a:lnTo>
                <a:lnTo>
                  <a:pt x="1377316" y="32283"/>
                </a:lnTo>
                <a:lnTo>
                  <a:pt x="1425575" y="32938"/>
                </a:lnTo>
                <a:lnTo>
                  <a:pt x="1511264" y="33089"/>
                </a:lnTo>
                <a:lnTo>
                  <a:pt x="1522812" y="34045"/>
                </a:lnTo>
                <a:lnTo>
                  <a:pt x="1534320" y="35634"/>
                </a:lnTo>
                <a:lnTo>
                  <a:pt x="1545803" y="37647"/>
                </a:lnTo>
                <a:lnTo>
                  <a:pt x="1557268" y="38988"/>
                </a:lnTo>
                <a:lnTo>
                  <a:pt x="1591607" y="40876"/>
                </a:lnTo>
                <a:lnTo>
                  <a:pt x="1648775" y="41566"/>
                </a:lnTo>
                <a:lnTo>
                  <a:pt x="1660205" y="42554"/>
                </a:lnTo>
                <a:lnTo>
                  <a:pt x="1671636" y="44164"/>
                </a:lnTo>
                <a:lnTo>
                  <a:pt x="1683067" y="46191"/>
                </a:lnTo>
                <a:lnTo>
                  <a:pt x="1693544" y="47542"/>
                </a:lnTo>
                <a:lnTo>
                  <a:pt x="1722896" y="49443"/>
                </a:lnTo>
                <a:lnTo>
                  <a:pt x="1777718" y="50138"/>
                </a:lnTo>
                <a:lnTo>
                  <a:pt x="1925793" y="50243"/>
                </a:lnTo>
                <a:lnTo>
                  <a:pt x="1930610" y="51196"/>
                </a:lnTo>
                <a:lnTo>
                  <a:pt x="1934773" y="52784"/>
                </a:lnTo>
                <a:lnTo>
                  <a:pt x="1938501" y="54795"/>
                </a:lnTo>
                <a:lnTo>
                  <a:pt x="1941939" y="56135"/>
                </a:lnTo>
                <a:lnTo>
                  <a:pt x="1951328" y="58022"/>
                </a:lnTo>
                <a:lnTo>
                  <a:pt x="1963102" y="588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"/>
          <p:cNvSpPr/>
          <p:nvPr/>
        </p:nvSpPr>
        <p:spPr>
          <a:xfrm>
            <a:off x="3869054" y="2735964"/>
            <a:ext cx="257122" cy="264291"/>
          </a:xfrm>
          <a:custGeom>
            <a:avLst/>
            <a:gdLst/>
            <a:ahLst/>
            <a:cxnLst/>
            <a:rect l="0" t="0" r="0" b="0"/>
            <a:pathLst>
              <a:path w="257122" h="264291">
                <a:moveTo>
                  <a:pt x="0" y="50098"/>
                </a:moveTo>
                <a:lnTo>
                  <a:pt x="0" y="41879"/>
                </a:lnTo>
                <a:lnTo>
                  <a:pt x="5080" y="39142"/>
                </a:lnTo>
                <a:lnTo>
                  <a:pt x="12736" y="35704"/>
                </a:lnTo>
                <a:lnTo>
                  <a:pt x="19313" y="34176"/>
                </a:lnTo>
                <a:lnTo>
                  <a:pt x="23353" y="32816"/>
                </a:lnTo>
                <a:lnTo>
                  <a:pt x="27951" y="30956"/>
                </a:lnTo>
                <a:lnTo>
                  <a:pt x="32922" y="28764"/>
                </a:lnTo>
                <a:lnTo>
                  <a:pt x="39093" y="26351"/>
                </a:lnTo>
                <a:lnTo>
                  <a:pt x="53570" y="21129"/>
                </a:lnTo>
                <a:lnTo>
                  <a:pt x="77786" y="12834"/>
                </a:lnTo>
                <a:lnTo>
                  <a:pt x="85195" y="10968"/>
                </a:lnTo>
                <a:lnTo>
                  <a:pt x="92039" y="9724"/>
                </a:lnTo>
                <a:lnTo>
                  <a:pt x="98507" y="8894"/>
                </a:lnTo>
                <a:lnTo>
                  <a:pt x="105677" y="7389"/>
                </a:lnTo>
                <a:lnTo>
                  <a:pt x="113314" y="5433"/>
                </a:lnTo>
                <a:lnTo>
                  <a:pt x="121262" y="3176"/>
                </a:lnTo>
                <a:lnTo>
                  <a:pt x="127514" y="1672"/>
                </a:lnTo>
                <a:lnTo>
                  <a:pt x="132635" y="669"/>
                </a:lnTo>
                <a:lnTo>
                  <a:pt x="137001" y="0"/>
                </a:lnTo>
                <a:lnTo>
                  <a:pt x="141817" y="507"/>
                </a:lnTo>
                <a:lnTo>
                  <a:pt x="146932" y="1797"/>
                </a:lnTo>
                <a:lnTo>
                  <a:pt x="152247" y="3610"/>
                </a:lnTo>
                <a:lnTo>
                  <a:pt x="156743" y="4819"/>
                </a:lnTo>
                <a:lnTo>
                  <a:pt x="164279" y="6161"/>
                </a:lnTo>
                <a:lnTo>
                  <a:pt x="167622" y="7472"/>
                </a:lnTo>
                <a:lnTo>
                  <a:pt x="173877" y="11468"/>
                </a:lnTo>
                <a:lnTo>
                  <a:pt x="179831" y="16419"/>
                </a:lnTo>
                <a:lnTo>
                  <a:pt x="182752" y="19073"/>
                </a:lnTo>
                <a:lnTo>
                  <a:pt x="184701" y="21795"/>
                </a:lnTo>
                <a:lnTo>
                  <a:pt x="186865" y="27359"/>
                </a:lnTo>
                <a:lnTo>
                  <a:pt x="187826" y="35547"/>
                </a:lnTo>
                <a:lnTo>
                  <a:pt x="188083" y="40397"/>
                </a:lnTo>
                <a:lnTo>
                  <a:pt x="187301" y="44583"/>
                </a:lnTo>
                <a:lnTo>
                  <a:pt x="183893" y="51774"/>
                </a:lnTo>
                <a:lnTo>
                  <a:pt x="179203" y="58146"/>
                </a:lnTo>
                <a:lnTo>
                  <a:pt x="173944" y="65105"/>
                </a:lnTo>
                <a:lnTo>
                  <a:pt x="171208" y="69628"/>
                </a:lnTo>
                <a:lnTo>
                  <a:pt x="168431" y="74548"/>
                </a:lnTo>
                <a:lnTo>
                  <a:pt x="162806" y="82555"/>
                </a:lnTo>
                <a:lnTo>
                  <a:pt x="159972" y="86023"/>
                </a:lnTo>
                <a:lnTo>
                  <a:pt x="156178" y="89288"/>
                </a:lnTo>
                <a:lnTo>
                  <a:pt x="151744" y="92418"/>
                </a:lnTo>
                <a:lnTo>
                  <a:pt x="146883" y="95456"/>
                </a:lnTo>
                <a:lnTo>
                  <a:pt x="143642" y="98434"/>
                </a:lnTo>
                <a:lnTo>
                  <a:pt x="141482" y="101372"/>
                </a:lnTo>
                <a:lnTo>
                  <a:pt x="140041" y="104283"/>
                </a:lnTo>
                <a:lnTo>
                  <a:pt x="137176" y="106224"/>
                </a:lnTo>
                <a:lnTo>
                  <a:pt x="133361" y="107518"/>
                </a:lnTo>
                <a:lnTo>
                  <a:pt x="128912" y="108380"/>
                </a:lnTo>
                <a:lnTo>
                  <a:pt x="125947" y="109908"/>
                </a:lnTo>
                <a:lnTo>
                  <a:pt x="123970" y="111879"/>
                </a:lnTo>
                <a:lnTo>
                  <a:pt x="122651" y="114145"/>
                </a:lnTo>
                <a:lnTo>
                  <a:pt x="120820" y="115656"/>
                </a:lnTo>
                <a:lnTo>
                  <a:pt x="118647" y="116664"/>
                </a:lnTo>
                <a:lnTo>
                  <a:pt x="116246" y="117335"/>
                </a:lnTo>
                <a:lnTo>
                  <a:pt x="114645" y="116830"/>
                </a:lnTo>
                <a:lnTo>
                  <a:pt x="113578" y="115541"/>
                </a:lnTo>
                <a:lnTo>
                  <a:pt x="111865" y="111179"/>
                </a:lnTo>
                <a:lnTo>
                  <a:pt x="112677" y="110821"/>
                </a:lnTo>
                <a:lnTo>
                  <a:pt x="116119" y="110424"/>
                </a:lnTo>
                <a:lnTo>
                  <a:pt x="117418" y="109365"/>
                </a:lnTo>
                <a:lnTo>
                  <a:pt x="118284" y="107707"/>
                </a:lnTo>
                <a:lnTo>
                  <a:pt x="118861" y="105649"/>
                </a:lnTo>
                <a:lnTo>
                  <a:pt x="120198" y="104277"/>
                </a:lnTo>
                <a:lnTo>
                  <a:pt x="122043" y="103362"/>
                </a:lnTo>
                <a:lnTo>
                  <a:pt x="124224" y="102752"/>
                </a:lnTo>
                <a:lnTo>
                  <a:pt x="129189" y="99535"/>
                </a:lnTo>
                <a:lnTo>
                  <a:pt x="131845" y="97344"/>
                </a:lnTo>
                <a:lnTo>
                  <a:pt x="135522" y="95882"/>
                </a:lnTo>
                <a:lnTo>
                  <a:pt x="139879" y="94908"/>
                </a:lnTo>
                <a:lnTo>
                  <a:pt x="144688" y="94259"/>
                </a:lnTo>
                <a:lnTo>
                  <a:pt x="149798" y="93827"/>
                </a:lnTo>
                <a:lnTo>
                  <a:pt x="155111" y="93538"/>
                </a:lnTo>
                <a:lnTo>
                  <a:pt x="166094" y="93217"/>
                </a:lnTo>
                <a:lnTo>
                  <a:pt x="194358" y="92994"/>
                </a:lnTo>
                <a:lnTo>
                  <a:pt x="200057" y="93936"/>
                </a:lnTo>
                <a:lnTo>
                  <a:pt x="205762" y="95516"/>
                </a:lnTo>
                <a:lnTo>
                  <a:pt x="211469" y="97521"/>
                </a:lnTo>
                <a:lnTo>
                  <a:pt x="216228" y="99811"/>
                </a:lnTo>
                <a:lnTo>
                  <a:pt x="228427" y="107584"/>
                </a:lnTo>
                <a:lnTo>
                  <a:pt x="233247" y="110330"/>
                </a:lnTo>
                <a:lnTo>
                  <a:pt x="238366" y="113113"/>
                </a:lnTo>
                <a:lnTo>
                  <a:pt x="242731" y="115920"/>
                </a:lnTo>
                <a:lnTo>
                  <a:pt x="250121" y="121580"/>
                </a:lnTo>
                <a:lnTo>
                  <a:pt x="252472" y="125375"/>
                </a:lnTo>
                <a:lnTo>
                  <a:pt x="254040" y="129810"/>
                </a:lnTo>
                <a:lnTo>
                  <a:pt x="255085" y="134672"/>
                </a:lnTo>
                <a:lnTo>
                  <a:pt x="255782" y="139818"/>
                </a:lnTo>
                <a:lnTo>
                  <a:pt x="256246" y="145154"/>
                </a:lnTo>
                <a:lnTo>
                  <a:pt x="256763" y="155210"/>
                </a:lnTo>
                <a:lnTo>
                  <a:pt x="256992" y="162855"/>
                </a:lnTo>
                <a:lnTo>
                  <a:pt x="257121" y="177064"/>
                </a:lnTo>
                <a:lnTo>
                  <a:pt x="256187" y="181415"/>
                </a:lnTo>
                <a:lnTo>
                  <a:pt x="252609" y="188789"/>
                </a:lnTo>
                <a:lnTo>
                  <a:pt x="247843" y="197781"/>
                </a:lnTo>
                <a:lnTo>
                  <a:pt x="245239" y="202846"/>
                </a:lnTo>
                <a:lnTo>
                  <a:pt x="239806" y="211013"/>
                </a:lnTo>
                <a:lnTo>
                  <a:pt x="237023" y="214525"/>
                </a:lnTo>
                <a:lnTo>
                  <a:pt x="232310" y="217819"/>
                </a:lnTo>
                <a:lnTo>
                  <a:pt x="226311" y="220967"/>
                </a:lnTo>
                <a:lnTo>
                  <a:pt x="219454" y="224018"/>
                </a:lnTo>
                <a:lnTo>
                  <a:pt x="212978" y="227957"/>
                </a:lnTo>
                <a:lnTo>
                  <a:pt x="206756" y="232488"/>
                </a:lnTo>
                <a:lnTo>
                  <a:pt x="200703" y="237414"/>
                </a:lnTo>
                <a:lnTo>
                  <a:pt x="194762" y="241650"/>
                </a:lnTo>
                <a:lnTo>
                  <a:pt x="188896" y="245427"/>
                </a:lnTo>
                <a:lnTo>
                  <a:pt x="183081" y="248897"/>
                </a:lnTo>
                <a:lnTo>
                  <a:pt x="177299" y="251211"/>
                </a:lnTo>
                <a:lnTo>
                  <a:pt x="171540" y="252753"/>
                </a:lnTo>
                <a:lnTo>
                  <a:pt x="165795" y="253781"/>
                </a:lnTo>
                <a:lnTo>
                  <a:pt x="160060" y="255419"/>
                </a:lnTo>
                <a:lnTo>
                  <a:pt x="154332" y="257464"/>
                </a:lnTo>
                <a:lnTo>
                  <a:pt x="148608" y="259780"/>
                </a:lnTo>
                <a:lnTo>
                  <a:pt x="141935" y="261323"/>
                </a:lnTo>
                <a:lnTo>
                  <a:pt x="134629" y="262352"/>
                </a:lnTo>
                <a:lnTo>
                  <a:pt x="126900" y="263038"/>
                </a:lnTo>
                <a:lnTo>
                  <a:pt x="119843" y="263496"/>
                </a:lnTo>
                <a:lnTo>
                  <a:pt x="106921" y="264004"/>
                </a:lnTo>
                <a:lnTo>
                  <a:pt x="93487" y="264290"/>
                </a:lnTo>
                <a:lnTo>
                  <a:pt x="88995" y="263378"/>
                </a:lnTo>
                <a:lnTo>
                  <a:pt x="84095" y="261817"/>
                </a:lnTo>
                <a:lnTo>
                  <a:pt x="78924" y="259824"/>
                </a:lnTo>
                <a:lnTo>
                  <a:pt x="74523" y="257543"/>
                </a:lnTo>
                <a:lnTo>
                  <a:pt x="67094" y="252468"/>
                </a:lnTo>
                <a:lnTo>
                  <a:pt x="60455" y="247341"/>
                </a:lnTo>
                <a:lnTo>
                  <a:pt x="56079" y="243172"/>
                </a:lnTo>
                <a:lnTo>
                  <a:pt x="53579" y="241679"/>
                </a:lnTo>
                <a:lnTo>
                  <a:pt x="46461" y="239578"/>
                </a:lnTo>
                <a:lnTo>
                  <a:pt x="42863" y="2386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"/>
          <p:cNvSpPr/>
          <p:nvPr/>
        </p:nvSpPr>
        <p:spPr>
          <a:xfrm>
            <a:off x="4297679" y="2828925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5601" y="9764"/>
                </a:lnTo>
                <a:lnTo>
                  <a:pt x="18021" y="9367"/>
                </a:lnTo>
                <a:lnTo>
                  <a:pt x="21539" y="9101"/>
                </a:lnTo>
                <a:lnTo>
                  <a:pt x="25790" y="8925"/>
                </a:lnTo>
                <a:lnTo>
                  <a:pt x="45424" y="8677"/>
                </a:lnTo>
                <a:lnTo>
                  <a:pt x="142764" y="8572"/>
                </a:lnTo>
                <a:lnTo>
                  <a:pt x="148516" y="7620"/>
                </a:lnTo>
                <a:lnTo>
                  <a:pt x="154256" y="6032"/>
                </a:lnTo>
                <a:lnTo>
                  <a:pt x="159987" y="4021"/>
                </a:lnTo>
                <a:lnTo>
                  <a:pt x="165713" y="2681"/>
                </a:lnTo>
                <a:lnTo>
                  <a:pt x="171436" y="1787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7"/>
          <p:cNvSpPr/>
          <p:nvPr/>
        </p:nvSpPr>
        <p:spPr>
          <a:xfrm>
            <a:off x="4623434" y="2708910"/>
            <a:ext cx="102871" cy="257176"/>
          </a:xfrm>
          <a:custGeom>
            <a:avLst/>
            <a:gdLst/>
            <a:ahLst/>
            <a:cxnLst/>
            <a:rect l="0" t="0" r="0" b="0"/>
            <a:pathLst>
              <a:path w="102871" h="257176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8731" y="14622"/>
                </a:lnTo>
                <a:lnTo>
                  <a:pt x="10584" y="17368"/>
                </a:lnTo>
                <a:lnTo>
                  <a:pt x="12771" y="20151"/>
                </a:lnTo>
                <a:lnTo>
                  <a:pt x="15182" y="22959"/>
                </a:lnTo>
                <a:lnTo>
                  <a:pt x="17742" y="25783"/>
                </a:lnTo>
                <a:lnTo>
                  <a:pt x="20400" y="28619"/>
                </a:lnTo>
                <a:lnTo>
                  <a:pt x="23125" y="32414"/>
                </a:lnTo>
                <a:lnTo>
                  <a:pt x="25895" y="36849"/>
                </a:lnTo>
                <a:lnTo>
                  <a:pt x="28694" y="41711"/>
                </a:lnTo>
                <a:lnTo>
                  <a:pt x="31512" y="47810"/>
                </a:lnTo>
                <a:lnTo>
                  <a:pt x="34343" y="54733"/>
                </a:lnTo>
                <a:lnTo>
                  <a:pt x="37183" y="62206"/>
                </a:lnTo>
                <a:lnTo>
                  <a:pt x="40029" y="69093"/>
                </a:lnTo>
                <a:lnTo>
                  <a:pt x="42879" y="75589"/>
                </a:lnTo>
                <a:lnTo>
                  <a:pt x="48585" y="87888"/>
                </a:lnTo>
                <a:lnTo>
                  <a:pt x="54296" y="99704"/>
                </a:lnTo>
                <a:lnTo>
                  <a:pt x="57153" y="106474"/>
                </a:lnTo>
                <a:lnTo>
                  <a:pt x="60009" y="113845"/>
                </a:lnTo>
                <a:lnTo>
                  <a:pt x="65724" y="129655"/>
                </a:lnTo>
                <a:lnTo>
                  <a:pt x="71438" y="146207"/>
                </a:lnTo>
                <a:lnTo>
                  <a:pt x="74296" y="153669"/>
                </a:lnTo>
                <a:lnTo>
                  <a:pt x="77153" y="160548"/>
                </a:lnTo>
                <a:lnTo>
                  <a:pt x="80010" y="167040"/>
                </a:lnTo>
                <a:lnTo>
                  <a:pt x="81916" y="173272"/>
                </a:lnTo>
                <a:lnTo>
                  <a:pt x="83186" y="179332"/>
                </a:lnTo>
                <a:lnTo>
                  <a:pt x="84032" y="185277"/>
                </a:lnTo>
                <a:lnTo>
                  <a:pt x="84597" y="191146"/>
                </a:lnTo>
                <a:lnTo>
                  <a:pt x="84973" y="196963"/>
                </a:lnTo>
                <a:lnTo>
                  <a:pt x="85224" y="202746"/>
                </a:lnTo>
                <a:lnTo>
                  <a:pt x="86344" y="208506"/>
                </a:lnTo>
                <a:lnTo>
                  <a:pt x="88043" y="214252"/>
                </a:lnTo>
                <a:lnTo>
                  <a:pt x="90128" y="219987"/>
                </a:lnTo>
                <a:lnTo>
                  <a:pt x="91518" y="224763"/>
                </a:lnTo>
                <a:lnTo>
                  <a:pt x="93062" y="232609"/>
                </a:lnTo>
                <a:lnTo>
                  <a:pt x="94427" y="236035"/>
                </a:lnTo>
                <a:lnTo>
                  <a:pt x="96289" y="239272"/>
                </a:lnTo>
                <a:lnTo>
                  <a:pt x="98483" y="242382"/>
                </a:lnTo>
                <a:lnTo>
                  <a:pt x="100921" y="248378"/>
                </a:lnTo>
                <a:lnTo>
                  <a:pt x="10287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8"/>
          <p:cNvSpPr/>
          <p:nvPr/>
        </p:nvSpPr>
        <p:spPr>
          <a:xfrm>
            <a:off x="6175057" y="2571750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"/>
          <p:cNvSpPr/>
          <p:nvPr/>
        </p:nvSpPr>
        <p:spPr>
          <a:xfrm>
            <a:off x="6217920" y="261461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8219" y="0"/>
                </a:lnTo>
                <a:lnTo>
                  <a:pt x="8337" y="953"/>
                </a:lnTo>
                <a:lnTo>
                  <a:pt x="8415" y="2540"/>
                </a:lnTo>
                <a:lnTo>
                  <a:pt x="8467" y="4551"/>
                </a:lnTo>
                <a:lnTo>
                  <a:pt x="9455" y="5892"/>
                </a:lnTo>
                <a:lnTo>
                  <a:pt x="11066" y="6785"/>
                </a:lnTo>
                <a:lnTo>
                  <a:pt x="13092" y="7381"/>
                </a:lnTo>
                <a:lnTo>
                  <a:pt x="15396" y="7778"/>
                </a:lnTo>
                <a:lnTo>
                  <a:pt x="20495" y="8220"/>
                </a:lnTo>
                <a:lnTo>
                  <a:pt x="23188" y="8337"/>
                </a:lnTo>
                <a:lnTo>
                  <a:pt x="28721" y="8468"/>
                </a:lnTo>
                <a:lnTo>
                  <a:pt x="155856" y="8573"/>
                </a:lnTo>
                <a:lnTo>
                  <a:pt x="159148" y="9525"/>
                </a:lnTo>
                <a:lnTo>
                  <a:pt x="162297" y="11113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0"/>
          <p:cNvSpPr/>
          <p:nvPr/>
        </p:nvSpPr>
        <p:spPr>
          <a:xfrm>
            <a:off x="6749418" y="2314575"/>
            <a:ext cx="239885" cy="308611"/>
          </a:xfrm>
          <a:custGeom>
            <a:avLst/>
            <a:gdLst/>
            <a:ahLst/>
            <a:cxnLst/>
            <a:rect l="0" t="0" r="0" b="0"/>
            <a:pathLst>
              <a:path w="239885" h="308611">
                <a:moveTo>
                  <a:pt x="120012" y="0"/>
                </a:moveTo>
                <a:lnTo>
                  <a:pt x="99539" y="0"/>
                </a:lnTo>
                <a:lnTo>
                  <a:pt x="97790" y="952"/>
                </a:lnTo>
                <a:lnTo>
                  <a:pt x="96625" y="2539"/>
                </a:lnTo>
                <a:lnTo>
                  <a:pt x="95848" y="4551"/>
                </a:lnTo>
                <a:lnTo>
                  <a:pt x="94378" y="5891"/>
                </a:lnTo>
                <a:lnTo>
                  <a:pt x="92445" y="6785"/>
                </a:lnTo>
                <a:lnTo>
                  <a:pt x="90204" y="7380"/>
                </a:lnTo>
                <a:lnTo>
                  <a:pt x="85174" y="10583"/>
                </a:lnTo>
                <a:lnTo>
                  <a:pt x="79763" y="15181"/>
                </a:lnTo>
                <a:lnTo>
                  <a:pt x="74184" y="20399"/>
                </a:lnTo>
                <a:lnTo>
                  <a:pt x="59990" y="34342"/>
                </a:lnTo>
                <a:lnTo>
                  <a:pt x="57137" y="37182"/>
                </a:lnTo>
                <a:lnTo>
                  <a:pt x="55235" y="40028"/>
                </a:lnTo>
                <a:lnTo>
                  <a:pt x="49643" y="53979"/>
                </a:lnTo>
                <a:lnTo>
                  <a:pt x="44922" y="63043"/>
                </a:lnTo>
                <a:lnTo>
                  <a:pt x="39648" y="70247"/>
                </a:lnTo>
                <a:lnTo>
                  <a:pt x="34129" y="79163"/>
                </a:lnTo>
                <a:lnTo>
                  <a:pt x="31324" y="84208"/>
                </a:lnTo>
                <a:lnTo>
                  <a:pt x="25667" y="94893"/>
                </a:lnTo>
                <a:lnTo>
                  <a:pt x="22825" y="100409"/>
                </a:lnTo>
                <a:lnTo>
                  <a:pt x="19668" y="109079"/>
                </a:lnTo>
                <a:lnTo>
                  <a:pt x="17312" y="117059"/>
                </a:lnTo>
                <a:lnTo>
                  <a:pt x="15350" y="121854"/>
                </a:lnTo>
                <a:lnTo>
                  <a:pt x="13090" y="126956"/>
                </a:lnTo>
                <a:lnTo>
                  <a:pt x="11583" y="132262"/>
                </a:lnTo>
                <a:lnTo>
                  <a:pt x="10578" y="137705"/>
                </a:lnTo>
                <a:lnTo>
                  <a:pt x="9908" y="143238"/>
                </a:lnTo>
                <a:lnTo>
                  <a:pt x="6624" y="151926"/>
                </a:lnTo>
                <a:lnTo>
                  <a:pt x="4415" y="155576"/>
                </a:lnTo>
                <a:lnTo>
                  <a:pt x="1961" y="164712"/>
                </a:lnTo>
                <a:lnTo>
                  <a:pt x="869" y="174170"/>
                </a:lnTo>
                <a:lnTo>
                  <a:pt x="384" y="181549"/>
                </a:lnTo>
                <a:lnTo>
                  <a:pt x="170" y="190543"/>
                </a:lnTo>
                <a:lnTo>
                  <a:pt x="0" y="238397"/>
                </a:lnTo>
                <a:lnTo>
                  <a:pt x="952" y="242751"/>
                </a:lnTo>
                <a:lnTo>
                  <a:pt x="5889" y="253430"/>
                </a:lnTo>
                <a:lnTo>
                  <a:pt x="7378" y="259638"/>
                </a:lnTo>
                <a:lnTo>
                  <a:pt x="10580" y="268112"/>
                </a:lnTo>
                <a:lnTo>
                  <a:pt x="12767" y="273039"/>
                </a:lnTo>
                <a:lnTo>
                  <a:pt x="16130" y="277276"/>
                </a:lnTo>
                <a:lnTo>
                  <a:pt x="20277" y="281053"/>
                </a:lnTo>
                <a:lnTo>
                  <a:pt x="24947" y="284523"/>
                </a:lnTo>
                <a:lnTo>
                  <a:pt x="29965" y="286837"/>
                </a:lnTo>
                <a:lnTo>
                  <a:pt x="35215" y="288380"/>
                </a:lnTo>
                <a:lnTo>
                  <a:pt x="40621" y="289408"/>
                </a:lnTo>
                <a:lnTo>
                  <a:pt x="45177" y="291046"/>
                </a:lnTo>
                <a:lnTo>
                  <a:pt x="49167" y="293091"/>
                </a:lnTo>
                <a:lnTo>
                  <a:pt x="56140" y="296950"/>
                </a:lnTo>
                <a:lnTo>
                  <a:pt x="62414" y="298665"/>
                </a:lnTo>
                <a:lnTo>
                  <a:pt x="66373" y="300075"/>
                </a:lnTo>
                <a:lnTo>
                  <a:pt x="70918" y="301967"/>
                </a:lnTo>
                <a:lnTo>
                  <a:pt x="75852" y="304181"/>
                </a:lnTo>
                <a:lnTo>
                  <a:pt x="80095" y="305658"/>
                </a:lnTo>
                <a:lnTo>
                  <a:pt x="87348" y="307298"/>
                </a:lnTo>
                <a:lnTo>
                  <a:pt x="91569" y="307735"/>
                </a:lnTo>
                <a:lnTo>
                  <a:pt x="96287" y="308026"/>
                </a:lnTo>
                <a:lnTo>
                  <a:pt x="106610" y="308351"/>
                </a:lnTo>
                <a:lnTo>
                  <a:pt x="117548" y="308494"/>
                </a:lnTo>
                <a:lnTo>
                  <a:pt x="122179" y="307580"/>
                </a:lnTo>
                <a:lnTo>
                  <a:pt x="126219" y="306018"/>
                </a:lnTo>
                <a:lnTo>
                  <a:pt x="129865" y="304025"/>
                </a:lnTo>
                <a:lnTo>
                  <a:pt x="134200" y="302695"/>
                </a:lnTo>
                <a:lnTo>
                  <a:pt x="138996" y="301809"/>
                </a:lnTo>
                <a:lnTo>
                  <a:pt x="144098" y="301219"/>
                </a:lnTo>
                <a:lnTo>
                  <a:pt x="149404" y="299872"/>
                </a:lnTo>
                <a:lnTo>
                  <a:pt x="154847" y="298022"/>
                </a:lnTo>
                <a:lnTo>
                  <a:pt x="160380" y="295836"/>
                </a:lnTo>
                <a:lnTo>
                  <a:pt x="165021" y="294379"/>
                </a:lnTo>
                <a:lnTo>
                  <a:pt x="169068" y="293408"/>
                </a:lnTo>
                <a:lnTo>
                  <a:pt x="172719" y="292760"/>
                </a:lnTo>
                <a:lnTo>
                  <a:pt x="177057" y="291376"/>
                </a:lnTo>
                <a:lnTo>
                  <a:pt x="181855" y="289500"/>
                </a:lnTo>
                <a:lnTo>
                  <a:pt x="186957" y="287298"/>
                </a:lnTo>
                <a:lnTo>
                  <a:pt x="191312" y="284877"/>
                </a:lnTo>
                <a:lnTo>
                  <a:pt x="198691" y="279647"/>
                </a:lnTo>
                <a:lnTo>
                  <a:pt x="202945" y="276918"/>
                </a:lnTo>
                <a:lnTo>
                  <a:pt x="207685" y="274147"/>
                </a:lnTo>
                <a:lnTo>
                  <a:pt x="212751" y="271347"/>
                </a:lnTo>
                <a:lnTo>
                  <a:pt x="216128" y="268528"/>
                </a:lnTo>
                <a:lnTo>
                  <a:pt x="218379" y="265696"/>
                </a:lnTo>
                <a:lnTo>
                  <a:pt x="221833" y="260009"/>
                </a:lnTo>
                <a:lnTo>
                  <a:pt x="229132" y="251453"/>
                </a:lnTo>
                <a:lnTo>
                  <a:pt x="234550" y="245742"/>
                </a:lnTo>
                <a:lnTo>
                  <a:pt x="236375" y="242885"/>
                </a:lnTo>
                <a:lnTo>
                  <a:pt x="238404" y="237171"/>
                </a:lnTo>
                <a:lnTo>
                  <a:pt x="239546" y="228599"/>
                </a:lnTo>
                <a:lnTo>
                  <a:pt x="239884" y="220027"/>
                </a:lnTo>
                <a:lnTo>
                  <a:pt x="238979" y="217169"/>
                </a:lnTo>
                <a:lnTo>
                  <a:pt x="235433" y="211454"/>
                </a:lnTo>
                <a:lnTo>
                  <a:pt x="233155" y="209550"/>
                </a:lnTo>
                <a:lnTo>
                  <a:pt x="230683" y="208280"/>
                </a:lnTo>
                <a:lnTo>
                  <a:pt x="228083" y="207433"/>
                </a:lnTo>
                <a:lnTo>
                  <a:pt x="226349" y="205916"/>
                </a:lnTo>
                <a:lnTo>
                  <a:pt x="225193" y="203952"/>
                </a:lnTo>
                <a:lnTo>
                  <a:pt x="224422" y="201690"/>
                </a:lnTo>
                <a:lnTo>
                  <a:pt x="222004" y="200183"/>
                </a:lnTo>
                <a:lnTo>
                  <a:pt x="218486" y="199177"/>
                </a:lnTo>
                <a:lnTo>
                  <a:pt x="214236" y="198507"/>
                </a:lnTo>
                <a:lnTo>
                  <a:pt x="206975" y="197763"/>
                </a:lnTo>
                <a:lnTo>
                  <a:pt x="199619" y="197432"/>
                </a:lnTo>
                <a:lnTo>
                  <a:pt x="190001" y="197285"/>
                </a:lnTo>
                <a:lnTo>
                  <a:pt x="185720" y="198198"/>
                </a:lnTo>
                <a:lnTo>
                  <a:pt x="178426" y="201753"/>
                </a:lnTo>
                <a:lnTo>
                  <a:pt x="174195" y="203082"/>
                </a:lnTo>
                <a:lnTo>
                  <a:pt x="169468" y="203968"/>
                </a:lnTo>
                <a:lnTo>
                  <a:pt x="164413" y="204558"/>
                </a:lnTo>
                <a:lnTo>
                  <a:pt x="160090" y="205905"/>
                </a:lnTo>
                <a:lnTo>
                  <a:pt x="152747" y="209941"/>
                </a:lnTo>
                <a:lnTo>
                  <a:pt x="148502" y="212350"/>
                </a:lnTo>
                <a:lnTo>
                  <a:pt x="138707" y="217568"/>
                </a:lnTo>
                <a:lnTo>
                  <a:pt x="134380" y="220292"/>
                </a:lnTo>
                <a:lnTo>
                  <a:pt x="127032" y="225860"/>
                </a:lnTo>
                <a:lnTo>
                  <a:pt x="120592" y="234050"/>
                </a:lnTo>
                <a:lnTo>
                  <a:pt x="114554" y="243087"/>
                </a:lnTo>
                <a:lnTo>
                  <a:pt x="108696" y="250278"/>
                </a:lnTo>
                <a:lnTo>
                  <a:pt x="102918" y="256650"/>
                </a:lnTo>
                <a:lnTo>
                  <a:pt x="100043" y="259682"/>
                </a:lnTo>
                <a:lnTo>
                  <a:pt x="98126" y="263609"/>
                </a:lnTo>
                <a:lnTo>
                  <a:pt x="95998" y="273052"/>
                </a:lnTo>
                <a:lnTo>
                  <a:pt x="92511" y="281059"/>
                </a:lnTo>
                <a:lnTo>
                  <a:pt x="87787" y="287792"/>
                </a:lnTo>
                <a:lnTo>
                  <a:pt x="80724" y="295986"/>
                </a:lnTo>
                <a:lnTo>
                  <a:pt x="78738" y="298236"/>
                </a:lnTo>
                <a:lnTo>
                  <a:pt x="78208" y="299789"/>
                </a:lnTo>
                <a:lnTo>
                  <a:pt x="77149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1"/>
          <p:cNvSpPr/>
          <p:nvPr/>
        </p:nvSpPr>
        <p:spPr>
          <a:xfrm>
            <a:off x="6629400" y="2700442"/>
            <a:ext cx="488633" cy="17041"/>
          </a:xfrm>
          <a:custGeom>
            <a:avLst/>
            <a:gdLst/>
            <a:ahLst/>
            <a:cxnLst/>
            <a:rect l="0" t="0" r="0" b="0"/>
            <a:pathLst>
              <a:path w="488633" h="17041">
                <a:moveTo>
                  <a:pt x="0" y="8468"/>
                </a:moveTo>
                <a:lnTo>
                  <a:pt x="37160" y="8468"/>
                </a:lnTo>
                <a:lnTo>
                  <a:pt x="40966" y="9420"/>
                </a:lnTo>
                <a:lnTo>
                  <a:pt x="45408" y="11008"/>
                </a:lnTo>
                <a:lnTo>
                  <a:pt x="50275" y="13019"/>
                </a:lnTo>
                <a:lnTo>
                  <a:pt x="56376" y="14359"/>
                </a:lnTo>
                <a:lnTo>
                  <a:pt x="63301" y="15253"/>
                </a:lnTo>
                <a:lnTo>
                  <a:pt x="70776" y="15848"/>
                </a:lnTo>
                <a:lnTo>
                  <a:pt x="77664" y="16246"/>
                </a:lnTo>
                <a:lnTo>
                  <a:pt x="90397" y="16687"/>
                </a:lnTo>
                <a:lnTo>
                  <a:pt x="97411" y="15852"/>
                </a:lnTo>
                <a:lnTo>
                  <a:pt x="104946" y="14343"/>
                </a:lnTo>
                <a:lnTo>
                  <a:pt x="112827" y="12385"/>
                </a:lnTo>
                <a:lnTo>
                  <a:pt x="121891" y="11079"/>
                </a:lnTo>
                <a:lnTo>
                  <a:pt x="131743" y="10209"/>
                </a:lnTo>
                <a:lnTo>
                  <a:pt x="142121" y="9628"/>
                </a:lnTo>
                <a:lnTo>
                  <a:pt x="161272" y="8983"/>
                </a:lnTo>
                <a:lnTo>
                  <a:pt x="190659" y="8620"/>
                </a:lnTo>
                <a:lnTo>
                  <a:pt x="234722" y="8498"/>
                </a:lnTo>
                <a:lnTo>
                  <a:pt x="246969" y="7535"/>
                </a:lnTo>
                <a:lnTo>
                  <a:pt x="259896" y="5941"/>
                </a:lnTo>
                <a:lnTo>
                  <a:pt x="273277" y="3926"/>
                </a:lnTo>
                <a:lnTo>
                  <a:pt x="286007" y="2582"/>
                </a:lnTo>
                <a:lnTo>
                  <a:pt x="298304" y="1687"/>
                </a:lnTo>
                <a:lnTo>
                  <a:pt x="310311" y="1089"/>
                </a:lnTo>
                <a:lnTo>
                  <a:pt x="333813" y="426"/>
                </a:lnTo>
                <a:lnTo>
                  <a:pt x="379946" y="0"/>
                </a:lnTo>
                <a:lnTo>
                  <a:pt x="390457" y="917"/>
                </a:lnTo>
                <a:lnTo>
                  <a:pt x="400322" y="2482"/>
                </a:lnTo>
                <a:lnTo>
                  <a:pt x="409756" y="4477"/>
                </a:lnTo>
                <a:lnTo>
                  <a:pt x="417951" y="5807"/>
                </a:lnTo>
                <a:lnTo>
                  <a:pt x="425319" y="6694"/>
                </a:lnTo>
                <a:lnTo>
                  <a:pt x="432136" y="7285"/>
                </a:lnTo>
                <a:lnTo>
                  <a:pt x="438585" y="7679"/>
                </a:lnTo>
                <a:lnTo>
                  <a:pt x="450832" y="8117"/>
                </a:lnTo>
                <a:lnTo>
                  <a:pt x="463885" y="8364"/>
                </a:lnTo>
                <a:lnTo>
                  <a:pt x="485581" y="8458"/>
                </a:lnTo>
                <a:lnTo>
                  <a:pt x="486598" y="9414"/>
                </a:lnTo>
                <a:lnTo>
                  <a:pt x="487276" y="11004"/>
                </a:lnTo>
                <a:lnTo>
                  <a:pt x="488632" y="170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2"/>
          <p:cNvSpPr/>
          <p:nvPr/>
        </p:nvSpPr>
        <p:spPr>
          <a:xfrm>
            <a:off x="6775132" y="2760739"/>
            <a:ext cx="334328" cy="205347"/>
          </a:xfrm>
          <a:custGeom>
            <a:avLst/>
            <a:gdLst/>
            <a:ahLst/>
            <a:cxnLst/>
            <a:rect l="0" t="0" r="0" b="0"/>
            <a:pathLst>
              <a:path w="334328" h="205347">
                <a:moveTo>
                  <a:pt x="0" y="51041"/>
                </a:moveTo>
                <a:lnTo>
                  <a:pt x="4551" y="46490"/>
                </a:lnTo>
                <a:lnTo>
                  <a:pt x="6843" y="45149"/>
                </a:lnTo>
                <a:lnTo>
                  <a:pt x="14622" y="42310"/>
                </a:lnTo>
                <a:lnTo>
                  <a:pt x="20151" y="38270"/>
                </a:lnTo>
                <a:lnTo>
                  <a:pt x="25784" y="33300"/>
                </a:lnTo>
                <a:lnTo>
                  <a:pt x="28620" y="30641"/>
                </a:lnTo>
                <a:lnTo>
                  <a:pt x="31462" y="28868"/>
                </a:lnTo>
                <a:lnTo>
                  <a:pt x="40966" y="25421"/>
                </a:lnTo>
                <a:lnTo>
                  <a:pt x="50275" y="21239"/>
                </a:lnTo>
                <a:lnTo>
                  <a:pt x="66226" y="13530"/>
                </a:lnTo>
                <a:lnTo>
                  <a:pt x="71773" y="11746"/>
                </a:lnTo>
                <a:lnTo>
                  <a:pt x="77376" y="10557"/>
                </a:lnTo>
                <a:lnTo>
                  <a:pt x="83017" y="9764"/>
                </a:lnTo>
                <a:lnTo>
                  <a:pt x="88682" y="8283"/>
                </a:lnTo>
                <a:lnTo>
                  <a:pt x="94364" y="6343"/>
                </a:lnTo>
                <a:lnTo>
                  <a:pt x="100057" y="4097"/>
                </a:lnTo>
                <a:lnTo>
                  <a:pt x="105757" y="2600"/>
                </a:lnTo>
                <a:lnTo>
                  <a:pt x="111463" y="1602"/>
                </a:lnTo>
                <a:lnTo>
                  <a:pt x="117171" y="936"/>
                </a:lnTo>
                <a:lnTo>
                  <a:pt x="122881" y="493"/>
                </a:lnTo>
                <a:lnTo>
                  <a:pt x="128593" y="197"/>
                </a:lnTo>
                <a:lnTo>
                  <a:pt x="134306" y="0"/>
                </a:lnTo>
                <a:lnTo>
                  <a:pt x="139068" y="821"/>
                </a:lnTo>
                <a:lnTo>
                  <a:pt x="146898" y="4273"/>
                </a:lnTo>
                <a:lnTo>
                  <a:pt x="153553" y="6443"/>
                </a:lnTo>
                <a:lnTo>
                  <a:pt x="156661" y="7021"/>
                </a:lnTo>
                <a:lnTo>
                  <a:pt x="162655" y="10204"/>
                </a:lnTo>
                <a:lnTo>
                  <a:pt x="168493" y="14793"/>
                </a:lnTo>
                <a:lnTo>
                  <a:pt x="174263" y="20008"/>
                </a:lnTo>
                <a:lnTo>
                  <a:pt x="180003" y="25501"/>
                </a:lnTo>
                <a:lnTo>
                  <a:pt x="182868" y="28299"/>
                </a:lnTo>
                <a:lnTo>
                  <a:pt x="184777" y="31117"/>
                </a:lnTo>
                <a:lnTo>
                  <a:pt x="186898" y="36788"/>
                </a:lnTo>
                <a:lnTo>
                  <a:pt x="187463" y="40587"/>
                </a:lnTo>
                <a:lnTo>
                  <a:pt x="187841" y="45024"/>
                </a:lnTo>
                <a:lnTo>
                  <a:pt x="188092" y="49887"/>
                </a:lnTo>
                <a:lnTo>
                  <a:pt x="188372" y="60370"/>
                </a:lnTo>
                <a:lnTo>
                  <a:pt x="188446" y="65833"/>
                </a:lnTo>
                <a:lnTo>
                  <a:pt x="187543" y="71379"/>
                </a:lnTo>
                <a:lnTo>
                  <a:pt x="185989" y="76982"/>
                </a:lnTo>
                <a:lnTo>
                  <a:pt x="184000" y="82623"/>
                </a:lnTo>
                <a:lnTo>
                  <a:pt x="181722" y="87335"/>
                </a:lnTo>
                <a:lnTo>
                  <a:pt x="179250" y="91429"/>
                </a:lnTo>
                <a:lnTo>
                  <a:pt x="176650" y="95111"/>
                </a:lnTo>
                <a:lnTo>
                  <a:pt x="173012" y="99471"/>
                </a:lnTo>
                <a:lnTo>
                  <a:pt x="168682" y="104283"/>
                </a:lnTo>
                <a:lnTo>
                  <a:pt x="163889" y="109395"/>
                </a:lnTo>
                <a:lnTo>
                  <a:pt x="159742" y="114709"/>
                </a:lnTo>
                <a:lnTo>
                  <a:pt x="156025" y="120156"/>
                </a:lnTo>
                <a:lnTo>
                  <a:pt x="152594" y="125693"/>
                </a:lnTo>
                <a:lnTo>
                  <a:pt x="149354" y="131289"/>
                </a:lnTo>
                <a:lnTo>
                  <a:pt x="143215" y="142586"/>
                </a:lnTo>
                <a:lnTo>
                  <a:pt x="139292" y="147313"/>
                </a:lnTo>
                <a:lnTo>
                  <a:pt x="134771" y="151418"/>
                </a:lnTo>
                <a:lnTo>
                  <a:pt x="129853" y="155106"/>
                </a:lnTo>
                <a:lnTo>
                  <a:pt x="125621" y="158518"/>
                </a:lnTo>
                <a:lnTo>
                  <a:pt x="118379" y="164848"/>
                </a:lnTo>
                <a:lnTo>
                  <a:pt x="111986" y="170837"/>
                </a:lnTo>
                <a:lnTo>
                  <a:pt x="100120" y="182442"/>
                </a:lnTo>
                <a:lnTo>
                  <a:pt x="91806" y="188181"/>
                </a:lnTo>
                <a:lnTo>
                  <a:pt x="82712" y="192955"/>
                </a:lnTo>
                <a:lnTo>
                  <a:pt x="75496" y="195076"/>
                </a:lnTo>
                <a:lnTo>
                  <a:pt x="69114" y="198559"/>
                </a:lnTo>
                <a:lnTo>
                  <a:pt x="61806" y="204005"/>
                </a:lnTo>
                <a:lnTo>
                  <a:pt x="58267" y="204750"/>
                </a:lnTo>
                <a:lnTo>
                  <a:pt x="51438" y="205345"/>
                </a:lnTo>
                <a:lnTo>
                  <a:pt x="108821" y="205346"/>
                </a:lnTo>
                <a:lnTo>
                  <a:pt x="114457" y="204393"/>
                </a:lnTo>
                <a:lnTo>
                  <a:pt x="120119" y="202806"/>
                </a:lnTo>
                <a:lnTo>
                  <a:pt x="125801" y="200795"/>
                </a:lnTo>
                <a:lnTo>
                  <a:pt x="131492" y="199454"/>
                </a:lnTo>
                <a:lnTo>
                  <a:pt x="137191" y="198560"/>
                </a:lnTo>
                <a:lnTo>
                  <a:pt x="142896" y="197965"/>
                </a:lnTo>
                <a:lnTo>
                  <a:pt x="149556" y="197568"/>
                </a:lnTo>
                <a:lnTo>
                  <a:pt x="164577" y="197126"/>
                </a:lnTo>
                <a:lnTo>
                  <a:pt x="171630" y="196056"/>
                </a:lnTo>
                <a:lnTo>
                  <a:pt x="178238" y="194390"/>
                </a:lnTo>
                <a:lnTo>
                  <a:pt x="184548" y="192327"/>
                </a:lnTo>
                <a:lnTo>
                  <a:pt x="191612" y="190951"/>
                </a:lnTo>
                <a:lnTo>
                  <a:pt x="199179" y="190034"/>
                </a:lnTo>
                <a:lnTo>
                  <a:pt x="207081" y="189423"/>
                </a:lnTo>
                <a:lnTo>
                  <a:pt x="215206" y="189016"/>
                </a:lnTo>
                <a:lnTo>
                  <a:pt x="231855" y="188563"/>
                </a:lnTo>
                <a:lnTo>
                  <a:pt x="270996" y="188232"/>
                </a:lnTo>
                <a:lnTo>
                  <a:pt x="334327" y="1882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3"/>
          <p:cNvSpPr/>
          <p:nvPr/>
        </p:nvSpPr>
        <p:spPr>
          <a:xfrm>
            <a:off x="7426642" y="2580322"/>
            <a:ext cx="265749" cy="17041"/>
          </a:xfrm>
          <a:custGeom>
            <a:avLst/>
            <a:gdLst/>
            <a:ahLst/>
            <a:cxnLst/>
            <a:rect l="0" t="0" r="0" b="0"/>
            <a:pathLst>
              <a:path w="265749" h="17041">
                <a:moveTo>
                  <a:pt x="0" y="8573"/>
                </a:moveTo>
                <a:lnTo>
                  <a:pt x="4551" y="8573"/>
                </a:lnTo>
                <a:lnTo>
                  <a:pt x="6844" y="9525"/>
                </a:lnTo>
                <a:lnTo>
                  <a:pt x="9325" y="11113"/>
                </a:lnTo>
                <a:lnTo>
                  <a:pt x="11931" y="13123"/>
                </a:lnTo>
                <a:lnTo>
                  <a:pt x="14622" y="14464"/>
                </a:lnTo>
                <a:lnTo>
                  <a:pt x="17368" y="15358"/>
                </a:lnTo>
                <a:lnTo>
                  <a:pt x="20152" y="15953"/>
                </a:lnTo>
                <a:lnTo>
                  <a:pt x="23912" y="16351"/>
                </a:lnTo>
                <a:lnTo>
                  <a:pt x="28323" y="16615"/>
                </a:lnTo>
                <a:lnTo>
                  <a:pt x="33170" y="16792"/>
                </a:lnTo>
                <a:lnTo>
                  <a:pt x="53644" y="17040"/>
                </a:lnTo>
                <a:lnTo>
                  <a:pt x="61480" y="16123"/>
                </a:lnTo>
                <a:lnTo>
                  <a:pt x="69562" y="14558"/>
                </a:lnTo>
                <a:lnTo>
                  <a:pt x="77806" y="12563"/>
                </a:lnTo>
                <a:lnTo>
                  <a:pt x="86162" y="11233"/>
                </a:lnTo>
                <a:lnTo>
                  <a:pt x="94588" y="10346"/>
                </a:lnTo>
                <a:lnTo>
                  <a:pt x="103064" y="9755"/>
                </a:lnTo>
                <a:lnTo>
                  <a:pt x="111572" y="9361"/>
                </a:lnTo>
                <a:lnTo>
                  <a:pt x="128645" y="8923"/>
                </a:lnTo>
                <a:lnTo>
                  <a:pt x="137199" y="7854"/>
                </a:lnTo>
                <a:lnTo>
                  <a:pt x="145758" y="6188"/>
                </a:lnTo>
                <a:lnTo>
                  <a:pt x="154323" y="4126"/>
                </a:lnTo>
                <a:lnTo>
                  <a:pt x="161937" y="2750"/>
                </a:lnTo>
                <a:lnTo>
                  <a:pt x="168918" y="1834"/>
                </a:lnTo>
                <a:lnTo>
                  <a:pt x="175477" y="1223"/>
                </a:lnTo>
                <a:lnTo>
                  <a:pt x="182707" y="815"/>
                </a:lnTo>
                <a:lnTo>
                  <a:pt x="198360" y="362"/>
                </a:lnTo>
                <a:lnTo>
                  <a:pt x="236776" y="32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"/>
          <p:cNvSpPr/>
          <p:nvPr/>
        </p:nvSpPr>
        <p:spPr>
          <a:xfrm>
            <a:off x="7486650" y="267462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6095" y="8572"/>
                </a:lnTo>
                <a:lnTo>
                  <a:pt x="40255" y="7619"/>
                </a:lnTo>
                <a:lnTo>
                  <a:pt x="44935" y="6032"/>
                </a:lnTo>
                <a:lnTo>
                  <a:pt x="49958" y="4021"/>
                </a:lnTo>
                <a:lnTo>
                  <a:pt x="56166" y="2681"/>
                </a:lnTo>
                <a:lnTo>
                  <a:pt x="63161" y="1787"/>
                </a:lnTo>
                <a:lnTo>
                  <a:pt x="70682" y="1191"/>
                </a:lnTo>
                <a:lnTo>
                  <a:pt x="77602" y="794"/>
                </a:lnTo>
                <a:lnTo>
                  <a:pt x="90369" y="352"/>
                </a:lnTo>
                <a:lnTo>
                  <a:pt x="126659" y="46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5"/>
          <p:cNvSpPr/>
          <p:nvPr/>
        </p:nvSpPr>
        <p:spPr>
          <a:xfrm>
            <a:off x="7846694" y="2486059"/>
            <a:ext cx="291314" cy="248172"/>
          </a:xfrm>
          <a:custGeom>
            <a:avLst/>
            <a:gdLst/>
            <a:ahLst/>
            <a:cxnLst/>
            <a:rect l="0" t="0" r="0" b="0"/>
            <a:pathLst>
              <a:path w="291314" h="248172">
                <a:moveTo>
                  <a:pt x="0" y="51401"/>
                </a:moveTo>
                <a:lnTo>
                  <a:pt x="4552" y="51401"/>
                </a:lnTo>
                <a:lnTo>
                  <a:pt x="6845" y="50448"/>
                </a:lnTo>
                <a:lnTo>
                  <a:pt x="14623" y="44557"/>
                </a:lnTo>
                <a:lnTo>
                  <a:pt x="20152" y="39469"/>
                </a:lnTo>
                <a:lnTo>
                  <a:pt x="22959" y="37731"/>
                </a:lnTo>
                <a:lnTo>
                  <a:pt x="28620" y="35800"/>
                </a:lnTo>
                <a:lnTo>
                  <a:pt x="36850" y="32402"/>
                </a:lnTo>
                <a:lnTo>
                  <a:pt x="46859" y="27717"/>
                </a:lnTo>
                <a:lnTo>
                  <a:pt x="57656" y="22459"/>
                </a:lnTo>
                <a:lnTo>
                  <a:pt x="64155" y="19724"/>
                </a:lnTo>
                <a:lnTo>
                  <a:pt x="71345" y="16948"/>
                </a:lnTo>
                <a:lnTo>
                  <a:pt x="78996" y="14145"/>
                </a:lnTo>
                <a:lnTo>
                  <a:pt x="86954" y="12276"/>
                </a:lnTo>
                <a:lnTo>
                  <a:pt x="95118" y="11030"/>
                </a:lnTo>
                <a:lnTo>
                  <a:pt x="103417" y="10199"/>
                </a:lnTo>
                <a:lnTo>
                  <a:pt x="111807" y="8693"/>
                </a:lnTo>
                <a:lnTo>
                  <a:pt x="120258" y="6736"/>
                </a:lnTo>
                <a:lnTo>
                  <a:pt x="128750" y="4480"/>
                </a:lnTo>
                <a:lnTo>
                  <a:pt x="137269" y="2975"/>
                </a:lnTo>
                <a:lnTo>
                  <a:pt x="145805" y="1972"/>
                </a:lnTo>
                <a:lnTo>
                  <a:pt x="154354" y="1303"/>
                </a:lnTo>
                <a:lnTo>
                  <a:pt x="162910" y="857"/>
                </a:lnTo>
                <a:lnTo>
                  <a:pt x="180038" y="362"/>
                </a:lnTo>
                <a:lnTo>
                  <a:pt x="213562" y="18"/>
                </a:lnTo>
                <a:lnTo>
                  <a:pt x="219527" y="0"/>
                </a:lnTo>
                <a:lnTo>
                  <a:pt x="224457" y="941"/>
                </a:lnTo>
                <a:lnTo>
                  <a:pt x="232474" y="4527"/>
                </a:lnTo>
                <a:lnTo>
                  <a:pt x="239212" y="9295"/>
                </a:lnTo>
                <a:lnTo>
                  <a:pt x="242342" y="11900"/>
                </a:lnTo>
                <a:lnTo>
                  <a:pt x="244429" y="14590"/>
                </a:lnTo>
                <a:lnTo>
                  <a:pt x="246749" y="20118"/>
                </a:lnTo>
                <a:lnTo>
                  <a:pt x="247778" y="25750"/>
                </a:lnTo>
                <a:lnTo>
                  <a:pt x="248053" y="28585"/>
                </a:lnTo>
                <a:lnTo>
                  <a:pt x="247284" y="31428"/>
                </a:lnTo>
                <a:lnTo>
                  <a:pt x="243890" y="37126"/>
                </a:lnTo>
                <a:lnTo>
                  <a:pt x="240698" y="40932"/>
                </a:lnTo>
                <a:lnTo>
                  <a:pt x="236666" y="45374"/>
                </a:lnTo>
                <a:lnTo>
                  <a:pt x="232072" y="50240"/>
                </a:lnTo>
                <a:lnTo>
                  <a:pt x="227105" y="54437"/>
                </a:lnTo>
                <a:lnTo>
                  <a:pt x="221889" y="58188"/>
                </a:lnTo>
                <a:lnTo>
                  <a:pt x="216506" y="61640"/>
                </a:lnTo>
                <a:lnTo>
                  <a:pt x="211965" y="65847"/>
                </a:lnTo>
                <a:lnTo>
                  <a:pt x="207985" y="70557"/>
                </a:lnTo>
                <a:lnTo>
                  <a:pt x="204379" y="75601"/>
                </a:lnTo>
                <a:lnTo>
                  <a:pt x="199118" y="79917"/>
                </a:lnTo>
                <a:lnTo>
                  <a:pt x="192753" y="83746"/>
                </a:lnTo>
                <a:lnTo>
                  <a:pt x="166557" y="96737"/>
                </a:lnTo>
                <a:lnTo>
                  <a:pt x="160569" y="98770"/>
                </a:lnTo>
                <a:lnTo>
                  <a:pt x="154671" y="100125"/>
                </a:lnTo>
                <a:lnTo>
                  <a:pt x="148835" y="101028"/>
                </a:lnTo>
                <a:lnTo>
                  <a:pt x="139809" y="104572"/>
                </a:lnTo>
                <a:lnTo>
                  <a:pt x="132622" y="108370"/>
                </a:lnTo>
                <a:lnTo>
                  <a:pt x="124174" y="110508"/>
                </a:lnTo>
                <a:lnTo>
                  <a:pt x="120177" y="111373"/>
                </a:lnTo>
                <a:lnTo>
                  <a:pt x="219690" y="111408"/>
                </a:lnTo>
                <a:lnTo>
                  <a:pt x="225517" y="112361"/>
                </a:lnTo>
                <a:lnTo>
                  <a:pt x="231307" y="113948"/>
                </a:lnTo>
                <a:lnTo>
                  <a:pt x="237073" y="115959"/>
                </a:lnTo>
                <a:lnTo>
                  <a:pt x="242821" y="118252"/>
                </a:lnTo>
                <a:lnTo>
                  <a:pt x="248558" y="120733"/>
                </a:lnTo>
                <a:lnTo>
                  <a:pt x="254289" y="123340"/>
                </a:lnTo>
                <a:lnTo>
                  <a:pt x="263195" y="128776"/>
                </a:lnTo>
                <a:lnTo>
                  <a:pt x="270329" y="134367"/>
                </a:lnTo>
                <a:lnTo>
                  <a:pt x="276674" y="140027"/>
                </a:lnTo>
                <a:lnTo>
                  <a:pt x="282669" y="145718"/>
                </a:lnTo>
                <a:lnTo>
                  <a:pt x="285601" y="148569"/>
                </a:lnTo>
                <a:lnTo>
                  <a:pt x="287556" y="151422"/>
                </a:lnTo>
                <a:lnTo>
                  <a:pt x="289728" y="157132"/>
                </a:lnTo>
                <a:lnTo>
                  <a:pt x="290307" y="160941"/>
                </a:lnTo>
                <a:lnTo>
                  <a:pt x="290693" y="165385"/>
                </a:lnTo>
                <a:lnTo>
                  <a:pt x="291122" y="174450"/>
                </a:lnTo>
                <a:lnTo>
                  <a:pt x="291313" y="181654"/>
                </a:lnTo>
                <a:lnTo>
                  <a:pt x="290412" y="185862"/>
                </a:lnTo>
                <a:lnTo>
                  <a:pt x="288858" y="190571"/>
                </a:lnTo>
                <a:lnTo>
                  <a:pt x="286870" y="195616"/>
                </a:lnTo>
                <a:lnTo>
                  <a:pt x="284591" y="199932"/>
                </a:lnTo>
                <a:lnTo>
                  <a:pt x="279521" y="207267"/>
                </a:lnTo>
                <a:lnTo>
                  <a:pt x="274930" y="210556"/>
                </a:lnTo>
                <a:lnTo>
                  <a:pt x="269012" y="213702"/>
                </a:lnTo>
                <a:lnTo>
                  <a:pt x="255769" y="219737"/>
                </a:lnTo>
                <a:lnTo>
                  <a:pt x="231745" y="231372"/>
                </a:lnTo>
                <a:lnTo>
                  <a:pt x="225934" y="234247"/>
                </a:lnTo>
                <a:lnTo>
                  <a:pt x="220155" y="236163"/>
                </a:lnTo>
                <a:lnTo>
                  <a:pt x="214398" y="237441"/>
                </a:lnTo>
                <a:lnTo>
                  <a:pt x="208655" y="238292"/>
                </a:lnTo>
                <a:lnTo>
                  <a:pt x="202920" y="239812"/>
                </a:lnTo>
                <a:lnTo>
                  <a:pt x="197193" y="241778"/>
                </a:lnTo>
                <a:lnTo>
                  <a:pt x="191470" y="244042"/>
                </a:lnTo>
                <a:lnTo>
                  <a:pt x="184797" y="245550"/>
                </a:lnTo>
                <a:lnTo>
                  <a:pt x="177491" y="246556"/>
                </a:lnTo>
                <a:lnTo>
                  <a:pt x="169762" y="247227"/>
                </a:lnTo>
                <a:lnTo>
                  <a:pt x="162705" y="247674"/>
                </a:lnTo>
                <a:lnTo>
                  <a:pt x="149784" y="248171"/>
                </a:lnTo>
                <a:lnTo>
                  <a:pt x="143670" y="247351"/>
                </a:lnTo>
                <a:lnTo>
                  <a:pt x="137691" y="245851"/>
                </a:lnTo>
                <a:lnTo>
                  <a:pt x="131800" y="243900"/>
                </a:lnTo>
                <a:lnTo>
                  <a:pt x="122714" y="241731"/>
                </a:lnTo>
                <a:lnTo>
                  <a:pt x="115499" y="240767"/>
                </a:lnTo>
                <a:lnTo>
                  <a:pt x="109118" y="240338"/>
                </a:lnTo>
                <a:lnTo>
                  <a:pt x="106083" y="239272"/>
                </a:lnTo>
                <a:lnTo>
                  <a:pt x="100172" y="235546"/>
                </a:lnTo>
                <a:lnTo>
                  <a:pt x="91488" y="228094"/>
                </a:lnTo>
                <a:lnTo>
                  <a:pt x="85725" y="2228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"/>
          <p:cNvSpPr/>
          <p:nvPr/>
        </p:nvSpPr>
        <p:spPr>
          <a:xfrm>
            <a:off x="2608897" y="3300531"/>
            <a:ext cx="269838" cy="445144"/>
          </a:xfrm>
          <a:custGeom>
            <a:avLst/>
            <a:gdLst/>
            <a:ahLst/>
            <a:cxnLst/>
            <a:rect l="0" t="0" r="0" b="0"/>
            <a:pathLst>
              <a:path w="269838" h="445144">
                <a:moveTo>
                  <a:pt x="25717" y="25598"/>
                </a:moveTo>
                <a:lnTo>
                  <a:pt x="17176" y="25598"/>
                </a:lnTo>
                <a:lnTo>
                  <a:pt x="17146" y="38369"/>
                </a:lnTo>
                <a:lnTo>
                  <a:pt x="16193" y="40780"/>
                </a:lnTo>
                <a:lnTo>
                  <a:pt x="11254" y="48723"/>
                </a:lnTo>
                <a:lnTo>
                  <a:pt x="9764" y="54291"/>
                </a:lnTo>
                <a:lnTo>
                  <a:pt x="10320" y="57109"/>
                </a:lnTo>
                <a:lnTo>
                  <a:pt x="14699" y="65627"/>
                </a:lnTo>
                <a:lnTo>
                  <a:pt x="16058" y="71329"/>
                </a:lnTo>
                <a:lnTo>
                  <a:pt x="16823" y="84445"/>
                </a:lnTo>
                <a:lnTo>
                  <a:pt x="17050" y="95846"/>
                </a:lnTo>
                <a:lnTo>
                  <a:pt x="18034" y="99100"/>
                </a:lnTo>
                <a:lnTo>
                  <a:pt x="21668" y="105256"/>
                </a:lnTo>
                <a:lnTo>
                  <a:pt x="19207" y="109184"/>
                </a:lnTo>
                <a:lnTo>
                  <a:pt x="13758" y="113707"/>
                </a:lnTo>
                <a:lnTo>
                  <a:pt x="6314" y="118628"/>
                </a:lnTo>
                <a:lnTo>
                  <a:pt x="2305" y="122860"/>
                </a:lnTo>
                <a:lnTo>
                  <a:pt x="584" y="126635"/>
                </a:lnTo>
                <a:lnTo>
                  <a:pt x="389" y="130104"/>
                </a:lnTo>
                <a:lnTo>
                  <a:pt x="2713" y="139038"/>
                </a:lnTo>
                <a:lnTo>
                  <a:pt x="6836" y="152238"/>
                </a:lnTo>
                <a:lnTo>
                  <a:pt x="7415" y="155744"/>
                </a:lnTo>
                <a:lnTo>
                  <a:pt x="10598" y="162181"/>
                </a:lnTo>
                <a:lnTo>
                  <a:pt x="17745" y="171160"/>
                </a:lnTo>
                <a:lnTo>
                  <a:pt x="25895" y="179853"/>
                </a:lnTo>
                <a:lnTo>
                  <a:pt x="28693" y="182728"/>
                </a:lnTo>
                <a:lnTo>
                  <a:pt x="32464" y="184643"/>
                </a:lnTo>
                <a:lnTo>
                  <a:pt x="36883" y="185921"/>
                </a:lnTo>
                <a:lnTo>
                  <a:pt x="41733" y="186773"/>
                </a:lnTo>
                <a:lnTo>
                  <a:pt x="49663" y="190259"/>
                </a:lnTo>
                <a:lnTo>
                  <a:pt x="56362" y="194031"/>
                </a:lnTo>
                <a:lnTo>
                  <a:pt x="62515" y="195707"/>
                </a:lnTo>
                <a:lnTo>
                  <a:pt x="68425" y="196453"/>
                </a:lnTo>
                <a:lnTo>
                  <a:pt x="74226" y="196784"/>
                </a:lnTo>
                <a:lnTo>
                  <a:pt x="79979" y="196931"/>
                </a:lnTo>
                <a:lnTo>
                  <a:pt x="88251" y="194456"/>
                </a:lnTo>
                <a:lnTo>
                  <a:pt x="93124" y="192463"/>
                </a:lnTo>
                <a:lnTo>
                  <a:pt x="101078" y="190248"/>
                </a:lnTo>
                <a:lnTo>
                  <a:pt x="104533" y="189657"/>
                </a:lnTo>
                <a:lnTo>
                  <a:pt x="110912" y="186461"/>
                </a:lnTo>
                <a:lnTo>
                  <a:pt x="117874" y="180913"/>
                </a:lnTo>
                <a:lnTo>
                  <a:pt x="122398" y="176767"/>
                </a:lnTo>
                <a:lnTo>
                  <a:pt x="135326" y="164369"/>
                </a:lnTo>
                <a:lnTo>
                  <a:pt x="142060" y="156807"/>
                </a:lnTo>
                <a:lnTo>
                  <a:pt x="148228" y="147096"/>
                </a:lnTo>
                <a:lnTo>
                  <a:pt x="155969" y="141839"/>
                </a:lnTo>
                <a:lnTo>
                  <a:pt x="166844" y="136430"/>
                </a:lnTo>
                <a:lnTo>
                  <a:pt x="179809" y="130919"/>
                </a:lnTo>
                <a:lnTo>
                  <a:pt x="188453" y="125339"/>
                </a:lnTo>
                <a:lnTo>
                  <a:pt x="194215" y="119715"/>
                </a:lnTo>
                <a:lnTo>
                  <a:pt x="202523" y="108386"/>
                </a:lnTo>
                <a:lnTo>
                  <a:pt x="207405" y="102698"/>
                </a:lnTo>
                <a:lnTo>
                  <a:pt x="212565" y="97000"/>
                </a:lnTo>
                <a:lnTo>
                  <a:pt x="220838" y="85590"/>
                </a:lnTo>
                <a:lnTo>
                  <a:pt x="224378" y="79880"/>
                </a:lnTo>
                <a:lnTo>
                  <a:pt x="228311" y="68456"/>
                </a:lnTo>
                <a:lnTo>
                  <a:pt x="229360" y="62743"/>
                </a:lnTo>
                <a:lnTo>
                  <a:pt x="233065" y="53855"/>
                </a:lnTo>
                <a:lnTo>
                  <a:pt x="235387" y="50151"/>
                </a:lnTo>
                <a:lnTo>
                  <a:pt x="237966" y="40956"/>
                </a:lnTo>
                <a:lnTo>
                  <a:pt x="239419" y="27609"/>
                </a:lnTo>
                <a:lnTo>
                  <a:pt x="239622" y="24081"/>
                </a:lnTo>
                <a:lnTo>
                  <a:pt x="238806" y="20777"/>
                </a:lnTo>
                <a:lnTo>
                  <a:pt x="232613" y="10265"/>
                </a:lnTo>
                <a:lnTo>
                  <a:pt x="231971" y="6719"/>
                </a:lnTo>
                <a:lnTo>
                  <a:pt x="231466" y="0"/>
                </a:lnTo>
                <a:lnTo>
                  <a:pt x="231460" y="4467"/>
                </a:lnTo>
                <a:lnTo>
                  <a:pt x="232412" y="5796"/>
                </a:lnTo>
                <a:lnTo>
                  <a:pt x="233999" y="6682"/>
                </a:lnTo>
                <a:lnTo>
                  <a:pt x="236009" y="7272"/>
                </a:lnTo>
                <a:lnTo>
                  <a:pt x="240783" y="10469"/>
                </a:lnTo>
                <a:lnTo>
                  <a:pt x="243390" y="12655"/>
                </a:lnTo>
                <a:lnTo>
                  <a:pt x="245127" y="15064"/>
                </a:lnTo>
                <a:lnTo>
                  <a:pt x="247058" y="20282"/>
                </a:lnTo>
                <a:lnTo>
                  <a:pt x="249250" y="32345"/>
                </a:lnTo>
                <a:lnTo>
                  <a:pt x="253018" y="41614"/>
                </a:lnTo>
                <a:lnTo>
                  <a:pt x="257867" y="52084"/>
                </a:lnTo>
                <a:lnTo>
                  <a:pt x="262245" y="63088"/>
                </a:lnTo>
                <a:lnTo>
                  <a:pt x="265663" y="80945"/>
                </a:lnTo>
                <a:lnTo>
                  <a:pt x="267596" y="88214"/>
                </a:lnTo>
                <a:lnTo>
                  <a:pt x="269837" y="95917"/>
                </a:lnTo>
                <a:lnTo>
                  <a:pt x="267522" y="102958"/>
                </a:lnTo>
                <a:lnTo>
                  <a:pt x="262168" y="109556"/>
                </a:lnTo>
                <a:lnTo>
                  <a:pt x="254789" y="115860"/>
                </a:lnTo>
                <a:lnTo>
                  <a:pt x="250821" y="122920"/>
                </a:lnTo>
                <a:lnTo>
                  <a:pt x="249129" y="130485"/>
                </a:lnTo>
                <a:lnTo>
                  <a:pt x="248759" y="154784"/>
                </a:lnTo>
                <a:lnTo>
                  <a:pt x="248612" y="214229"/>
                </a:lnTo>
                <a:lnTo>
                  <a:pt x="247656" y="222789"/>
                </a:lnTo>
                <a:lnTo>
                  <a:pt x="246067" y="231354"/>
                </a:lnTo>
                <a:lnTo>
                  <a:pt x="244054" y="239921"/>
                </a:lnTo>
                <a:lnTo>
                  <a:pt x="241760" y="248491"/>
                </a:lnTo>
                <a:lnTo>
                  <a:pt x="236672" y="265632"/>
                </a:lnTo>
                <a:lnTo>
                  <a:pt x="222819" y="308492"/>
                </a:lnTo>
                <a:lnTo>
                  <a:pt x="219984" y="317064"/>
                </a:lnTo>
                <a:lnTo>
                  <a:pt x="217141" y="324684"/>
                </a:lnTo>
                <a:lnTo>
                  <a:pt x="211442" y="338231"/>
                </a:lnTo>
                <a:lnTo>
                  <a:pt x="208274" y="350601"/>
                </a:lnTo>
                <a:lnTo>
                  <a:pt x="207429" y="356567"/>
                </a:lnTo>
                <a:lnTo>
                  <a:pt x="204961" y="362449"/>
                </a:lnTo>
                <a:lnTo>
                  <a:pt x="197139" y="374065"/>
                </a:lnTo>
                <a:lnTo>
                  <a:pt x="187312" y="388118"/>
                </a:lnTo>
                <a:lnTo>
                  <a:pt x="182025" y="395865"/>
                </a:lnTo>
                <a:lnTo>
                  <a:pt x="173610" y="407014"/>
                </a:lnTo>
                <a:lnTo>
                  <a:pt x="170032" y="411321"/>
                </a:lnTo>
                <a:lnTo>
                  <a:pt x="165742" y="415144"/>
                </a:lnTo>
                <a:lnTo>
                  <a:pt x="160977" y="418646"/>
                </a:lnTo>
                <a:lnTo>
                  <a:pt x="155896" y="421932"/>
                </a:lnTo>
                <a:lnTo>
                  <a:pt x="150603" y="425076"/>
                </a:lnTo>
                <a:lnTo>
                  <a:pt x="145169" y="428124"/>
                </a:lnTo>
                <a:lnTo>
                  <a:pt x="134052" y="434051"/>
                </a:lnTo>
                <a:lnTo>
                  <a:pt x="122761" y="439861"/>
                </a:lnTo>
                <a:lnTo>
                  <a:pt x="118036" y="441791"/>
                </a:lnTo>
                <a:lnTo>
                  <a:pt x="110245" y="443935"/>
                </a:lnTo>
                <a:lnTo>
                  <a:pt x="105882" y="444507"/>
                </a:lnTo>
                <a:lnTo>
                  <a:pt x="101068" y="444888"/>
                </a:lnTo>
                <a:lnTo>
                  <a:pt x="95954" y="445143"/>
                </a:lnTo>
                <a:lnTo>
                  <a:pt x="90639" y="444360"/>
                </a:lnTo>
                <a:lnTo>
                  <a:pt x="85191" y="442885"/>
                </a:lnTo>
                <a:lnTo>
                  <a:pt x="79654" y="440950"/>
                </a:lnTo>
                <a:lnTo>
                  <a:pt x="75010" y="438707"/>
                </a:lnTo>
                <a:lnTo>
                  <a:pt x="67310" y="433675"/>
                </a:lnTo>
                <a:lnTo>
                  <a:pt x="62971" y="431952"/>
                </a:lnTo>
                <a:lnTo>
                  <a:pt x="58173" y="430803"/>
                </a:lnTo>
                <a:lnTo>
                  <a:pt x="53069" y="430038"/>
                </a:lnTo>
                <a:lnTo>
                  <a:pt x="44859" y="426647"/>
                </a:lnTo>
                <a:lnTo>
                  <a:pt x="38035" y="421965"/>
                </a:lnTo>
                <a:lnTo>
                  <a:pt x="31827" y="416709"/>
                </a:lnTo>
                <a:lnTo>
                  <a:pt x="25893" y="411198"/>
                </a:lnTo>
                <a:lnTo>
                  <a:pt x="14322" y="399899"/>
                </a:lnTo>
                <a:lnTo>
                  <a:pt x="5725" y="391349"/>
                </a:lnTo>
                <a:lnTo>
                  <a:pt x="3817" y="388494"/>
                </a:lnTo>
                <a:lnTo>
                  <a:pt x="1696" y="382783"/>
                </a:lnTo>
                <a:lnTo>
                  <a:pt x="754" y="377070"/>
                </a:lnTo>
                <a:lnTo>
                  <a:pt x="0" y="3684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"/>
          <p:cNvSpPr/>
          <p:nvPr/>
        </p:nvSpPr>
        <p:spPr>
          <a:xfrm>
            <a:off x="3011804" y="3317560"/>
            <a:ext cx="257176" cy="17143"/>
          </a:xfrm>
          <a:custGeom>
            <a:avLst/>
            <a:gdLst/>
            <a:ahLst/>
            <a:cxnLst/>
            <a:rect l="0" t="0" r="0" b="0"/>
            <a:pathLst>
              <a:path w="257176" h="17143">
                <a:moveTo>
                  <a:pt x="0" y="17142"/>
                </a:moveTo>
                <a:lnTo>
                  <a:pt x="4551" y="12591"/>
                </a:lnTo>
                <a:lnTo>
                  <a:pt x="6844" y="11251"/>
                </a:lnTo>
                <a:lnTo>
                  <a:pt x="9326" y="10357"/>
                </a:lnTo>
                <a:lnTo>
                  <a:pt x="11932" y="9761"/>
                </a:lnTo>
                <a:lnTo>
                  <a:pt x="14622" y="9364"/>
                </a:lnTo>
                <a:lnTo>
                  <a:pt x="20151" y="8923"/>
                </a:lnTo>
                <a:lnTo>
                  <a:pt x="28324" y="8726"/>
                </a:lnTo>
                <a:lnTo>
                  <a:pt x="107407" y="8570"/>
                </a:lnTo>
                <a:lnTo>
                  <a:pt x="113515" y="7618"/>
                </a:lnTo>
                <a:lnTo>
                  <a:pt x="119492" y="6030"/>
                </a:lnTo>
                <a:lnTo>
                  <a:pt x="125381" y="4019"/>
                </a:lnTo>
                <a:lnTo>
                  <a:pt x="132165" y="2678"/>
                </a:lnTo>
                <a:lnTo>
                  <a:pt x="139545" y="1785"/>
                </a:lnTo>
                <a:lnTo>
                  <a:pt x="147323" y="1189"/>
                </a:lnTo>
                <a:lnTo>
                  <a:pt x="154413" y="792"/>
                </a:lnTo>
                <a:lnTo>
                  <a:pt x="167371" y="350"/>
                </a:lnTo>
                <a:lnTo>
                  <a:pt x="192164" y="67"/>
                </a:lnTo>
                <a:lnTo>
                  <a:pt x="245383" y="0"/>
                </a:lnTo>
                <a:lnTo>
                  <a:pt x="249314" y="951"/>
                </a:lnTo>
                <a:lnTo>
                  <a:pt x="251934" y="2538"/>
                </a:lnTo>
                <a:lnTo>
                  <a:pt x="257175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8"/>
          <p:cNvSpPr/>
          <p:nvPr/>
        </p:nvSpPr>
        <p:spPr>
          <a:xfrm>
            <a:off x="2994660" y="3429000"/>
            <a:ext cx="274320" cy="25718"/>
          </a:xfrm>
          <a:custGeom>
            <a:avLst/>
            <a:gdLst/>
            <a:ahLst/>
            <a:cxnLst/>
            <a:rect l="0" t="0" r="0" b="0"/>
            <a:pathLst>
              <a:path w="274320" h="25718">
                <a:moveTo>
                  <a:pt x="0" y="25717"/>
                </a:moveTo>
                <a:lnTo>
                  <a:pt x="20150" y="25717"/>
                </a:lnTo>
                <a:lnTo>
                  <a:pt x="23911" y="24765"/>
                </a:lnTo>
                <a:lnTo>
                  <a:pt x="28323" y="23177"/>
                </a:lnTo>
                <a:lnTo>
                  <a:pt x="33169" y="21166"/>
                </a:lnTo>
                <a:lnTo>
                  <a:pt x="39258" y="19825"/>
                </a:lnTo>
                <a:lnTo>
                  <a:pt x="46174" y="18932"/>
                </a:lnTo>
                <a:lnTo>
                  <a:pt x="53643" y="18336"/>
                </a:lnTo>
                <a:lnTo>
                  <a:pt x="62432" y="16986"/>
                </a:lnTo>
                <a:lnTo>
                  <a:pt x="72101" y="15134"/>
                </a:lnTo>
                <a:lnTo>
                  <a:pt x="82357" y="12947"/>
                </a:lnTo>
                <a:lnTo>
                  <a:pt x="92052" y="10536"/>
                </a:lnTo>
                <a:lnTo>
                  <a:pt x="101373" y="7977"/>
                </a:lnTo>
                <a:lnTo>
                  <a:pt x="110444" y="5318"/>
                </a:lnTo>
                <a:lnTo>
                  <a:pt x="119349" y="3545"/>
                </a:lnTo>
                <a:lnTo>
                  <a:pt x="128143" y="2363"/>
                </a:lnTo>
                <a:lnTo>
                  <a:pt x="136864" y="1575"/>
                </a:lnTo>
                <a:lnTo>
                  <a:pt x="145535" y="1050"/>
                </a:lnTo>
                <a:lnTo>
                  <a:pt x="162790" y="467"/>
                </a:lnTo>
                <a:lnTo>
                  <a:pt x="197150" y="92"/>
                </a:lnTo>
                <a:lnTo>
                  <a:pt x="2743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9"/>
          <p:cNvSpPr/>
          <p:nvPr/>
        </p:nvSpPr>
        <p:spPr>
          <a:xfrm>
            <a:off x="3483292" y="3176608"/>
            <a:ext cx="332698" cy="363831"/>
          </a:xfrm>
          <a:custGeom>
            <a:avLst/>
            <a:gdLst/>
            <a:ahLst/>
            <a:cxnLst/>
            <a:rect l="0" t="0" r="0" b="0"/>
            <a:pathLst>
              <a:path w="332698" h="363831">
                <a:moveTo>
                  <a:pt x="0" y="89514"/>
                </a:moveTo>
                <a:lnTo>
                  <a:pt x="0" y="84963"/>
                </a:lnTo>
                <a:lnTo>
                  <a:pt x="953" y="82670"/>
                </a:lnTo>
                <a:lnTo>
                  <a:pt x="6844" y="74892"/>
                </a:lnTo>
                <a:lnTo>
                  <a:pt x="11931" y="69363"/>
                </a:lnTo>
                <a:lnTo>
                  <a:pt x="19908" y="63731"/>
                </a:lnTo>
                <a:lnTo>
                  <a:pt x="29803" y="58052"/>
                </a:lnTo>
                <a:lnTo>
                  <a:pt x="40551" y="52354"/>
                </a:lnTo>
                <a:lnTo>
                  <a:pt x="47036" y="48548"/>
                </a:lnTo>
                <a:lnTo>
                  <a:pt x="61863" y="39240"/>
                </a:lnTo>
                <a:lnTo>
                  <a:pt x="69817" y="35043"/>
                </a:lnTo>
                <a:lnTo>
                  <a:pt x="77977" y="31292"/>
                </a:lnTo>
                <a:lnTo>
                  <a:pt x="86275" y="27840"/>
                </a:lnTo>
                <a:lnTo>
                  <a:pt x="94664" y="24585"/>
                </a:lnTo>
                <a:lnTo>
                  <a:pt x="111605" y="18429"/>
                </a:lnTo>
                <a:lnTo>
                  <a:pt x="162892" y="963"/>
                </a:lnTo>
                <a:lnTo>
                  <a:pt x="170507" y="0"/>
                </a:lnTo>
                <a:lnTo>
                  <a:pt x="177489" y="310"/>
                </a:lnTo>
                <a:lnTo>
                  <a:pt x="184048" y="1470"/>
                </a:lnTo>
                <a:lnTo>
                  <a:pt x="190326" y="2243"/>
                </a:lnTo>
                <a:lnTo>
                  <a:pt x="196417" y="2758"/>
                </a:lnTo>
                <a:lnTo>
                  <a:pt x="202382" y="3102"/>
                </a:lnTo>
                <a:lnTo>
                  <a:pt x="208264" y="4284"/>
                </a:lnTo>
                <a:lnTo>
                  <a:pt x="214090" y="6024"/>
                </a:lnTo>
                <a:lnTo>
                  <a:pt x="219879" y="8136"/>
                </a:lnTo>
                <a:lnTo>
                  <a:pt x="223739" y="11450"/>
                </a:lnTo>
                <a:lnTo>
                  <a:pt x="226312" y="15564"/>
                </a:lnTo>
                <a:lnTo>
                  <a:pt x="230123" y="24262"/>
                </a:lnTo>
                <a:lnTo>
                  <a:pt x="234992" y="31303"/>
                </a:lnTo>
                <a:lnTo>
                  <a:pt x="236672" y="35467"/>
                </a:lnTo>
                <a:lnTo>
                  <a:pt x="238537" y="45173"/>
                </a:lnTo>
                <a:lnTo>
                  <a:pt x="236827" y="55837"/>
                </a:lnTo>
                <a:lnTo>
                  <a:pt x="233844" y="66926"/>
                </a:lnTo>
                <a:lnTo>
                  <a:pt x="232518" y="78205"/>
                </a:lnTo>
                <a:lnTo>
                  <a:pt x="230260" y="84832"/>
                </a:lnTo>
                <a:lnTo>
                  <a:pt x="226849" y="92108"/>
                </a:lnTo>
                <a:lnTo>
                  <a:pt x="218932" y="106859"/>
                </a:lnTo>
                <a:lnTo>
                  <a:pt x="212238" y="119765"/>
                </a:lnTo>
                <a:lnTo>
                  <a:pt x="208167" y="125874"/>
                </a:lnTo>
                <a:lnTo>
                  <a:pt x="203548" y="131852"/>
                </a:lnTo>
                <a:lnTo>
                  <a:pt x="198564" y="137742"/>
                </a:lnTo>
                <a:lnTo>
                  <a:pt x="193336" y="143573"/>
                </a:lnTo>
                <a:lnTo>
                  <a:pt x="182447" y="155133"/>
                </a:lnTo>
                <a:lnTo>
                  <a:pt x="176876" y="159930"/>
                </a:lnTo>
                <a:lnTo>
                  <a:pt x="171257" y="164081"/>
                </a:lnTo>
                <a:lnTo>
                  <a:pt x="160887" y="171232"/>
                </a:lnTo>
                <a:lnTo>
                  <a:pt x="153103" y="177586"/>
                </a:lnTo>
                <a:lnTo>
                  <a:pt x="143928" y="183584"/>
                </a:lnTo>
                <a:lnTo>
                  <a:pt x="134453" y="188473"/>
                </a:lnTo>
                <a:lnTo>
                  <a:pt x="127067" y="190646"/>
                </a:lnTo>
                <a:lnTo>
                  <a:pt x="117554" y="191869"/>
                </a:lnTo>
                <a:lnTo>
                  <a:pt x="108702" y="192232"/>
                </a:lnTo>
                <a:lnTo>
                  <a:pt x="103022" y="192380"/>
                </a:lnTo>
                <a:lnTo>
                  <a:pt x="107466" y="192383"/>
                </a:lnTo>
                <a:lnTo>
                  <a:pt x="109744" y="191431"/>
                </a:lnTo>
                <a:lnTo>
                  <a:pt x="117501" y="186492"/>
                </a:lnTo>
                <a:lnTo>
                  <a:pt x="125832" y="183653"/>
                </a:lnTo>
                <a:lnTo>
                  <a:pt x="131490" y="179614"/>
                </a:lnTo>
                <a:lnTo>
                  <a:pt x="135285" y="178155"/>
                </a:lnTo>
                <a:lnTo>
                  <a:pt x="144582" y="176535"/>
                </a:lnTo>
                <a:lnTo>
                  <a:pt x="149728" y="175150"/>
                </a:lnTo>
                <a:lnTo>
                  <a:pt x="155064" y="173275"/>
                </a:lnTo>
                <a:lnTo>
                  <a:pt x="160525" y="171072"/>
                </a:lnTo>
                <a:lnTo>
                  <a:pt x="167025" y="169604"/>
                </a:lnTo>
                <a:lnTo>
                  <a:pt x="174214" y="168625"/>
                </a:lnTo>
                <a:lnTo>
                  <a:pt x="181866" y="167972"/>
                </a:lnTo>
                <a:lnTo>
                  <a:pt x="188871" y="167537"/>
                </a:lnTo>
                <a:lnTo>
                  <a:pt x="201735" y="167053"/>
                </a:lnTo>
                <a:lnTo>
                  <a:pt x="219688" y="166781"/>
                </a:lnTo>
                <a:lnTo>
                  <a:pt x="258838" y="166677"/>
                </a:lnTo>
                <a:lnTo>
                  <a:pt x="264952" y="167626"/>
                </a:lnTo>
                <a:lnTo>
                  <a:pt x="274284" y="171220"/>
                </a:lnTo>
                <a:lnTo>
                  <a:pt x="300409" y="184035"/>
                </a:lnTo>
                <a:lnTo>
                  <a:pt x="306000" y="186818"/>
                </a:lnTo>
                <a:lnTo>
                  <a:pt x="309728" y="189626"/>
                </a:lnTo>
                <a:lnTo>
                  <a:pt x="312213" y="192450"/>
                </a:lnTo>
                <a:lnTo>
                  <a:pt x="318250" y="203516"/>
                </a:lnTo>
                <a:lnTo>
                  <a:pt x="323372" y="212571"/>
                </a:lnTo>
                <a:lnTo>
                  <a:pt x="328823" y="219771"/>
                </a:lnTo>
                <a:lnTo>
                  <a:pt x="330658" y="223977"/>
                </a:lnTo>
                <a:lnTo>
                  <a:pt x="332697" y="233731"/>
                </a:lnTo>
                <a:lnTo>
                  <a:pt x="330383" y="238046"/>
                </a:lnTo>
                <a:lnTo>
                  <a:pt x="325983" y="241875"/>
                </a:lnTo>
                <a:lnTo>
                  <a:pt x="320192" y="245381"/>
                </a:lnTo>
                <a:lnTo>
                  <a:pt x="311218" y="254356"/>
                </a:lnTo>
                <a:lnTo>
                  <a:pt x="304054" y="264694"/>
                </a:lnTo>
                <a:lnTo>
                  <a:pt x="297695" y="275640"/>
                </a:lnTo>
                <a:lnTo>
                  <a:pt x="289154" y="286854"/>
                </a:lnTo>
                <a:lnTo>
                  <a:pt x="279008" y="298188"/>
                </a:lnTo>
                <a:lnTo>
                  <a:pt x="263538" y="314327"/>
                </a:lnTo>
                <a:lnTo>
                  <a:pt x="255876" y="322146"/>
                </a:lnTo>
                <a:lnTo>
                  <a:pt x="246755" y="328796"/>
                </a:lnTo>
                <a:lnTo>
                  <a:pt x="241656" y="331903"/>
                </a:lnTo>
                <a:lnTo>
                  <a:pt x="236352" y="334927"/>
                </a:lnTo>
                <a:lnTo>
                  <a:pt x="225378" y="340826"/>
                </a:lnTo>
                <a:lnTo>
                  <a:pt x="191420" y="358106"/>
                </a:lnTo>
                <a:lnTo>
                  <a:pt x="185716" y="360016"/>
                </a:lnTo>
                <a:lnTo>
                  <a:pt x="180008" y="361288"/>
                </a:lnTo>
                <a:lnTo>
                  <a:pt x="174298" y="362137"/>
                </a:lnTo>
                <a:lnTo>
                  <a:pt x="168587" y="362703"/>
                </a:lnTo>
                <a:lnTo>
                  <a:pt x="162873" y="363080"/>
                </a:lnTo>
                <a:lnTo>
                  <a:pt x="157160" y="363331"/>
                </a:lnTo>
                <a:lnTo>
                  <a:pt x="145731" y="363611"/>
                </a:lnTo>
                <a:lnTo>
                  <a:pt x="100514" y="363830"/>
                </a:lnTo>
                <a:lnTo>
                  <a:pt x="97490" y="362879"/>
                </a:lnTo>
                <a:lnTo>
                  <a:pt x="88682" y="357942"/>
                </a:lnTo>
                <a:lnTo>
                  <a:pt x="79087" y="355103"/>
                </a:lnTo>
                <a:lnTo>
                  <a:pt x="69757" y="351064"/>
                </a:lnTo>
                <a:lnTo>
                  <a:pt x="62896" y="347985"/>
                </a:lnTo>
                <a:lnTo>
                  <a:pt x="56312" y="347073"/>
                </a:lnTo>
                <a:lnTo>
                  <a:pt x="54687" y="345993"/>
                </a:lnTo>
                <a:lnTo>
                  <a:pt x="53603" y="344320"/>
                </a:lnTo>
                <a:lnTo>
                  <a:pt x="51435" y="3381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"/>
          <p:cNvSpPr/>
          <p:nvPr/>
        </p:nvSpPr>
        <p:spPr>
          <a:xfrm>
            <a:off x="3946207" y="3274695"/>
            <a:ext cx="248603" cy="214313"/>
          </a:xfrm>
          <a:custGeom>
            <a:avLst/>
            <a:gdLst/>
            <a:ahLst/>
            <a:cxnLst/>
            <a:rect l="0" t="0" r="0" b="0"/>
            <a:pathLst>
              <a:path w="248603" h="214313">
                <a:moveTo>
                  <a:pt x="0" y="0"/>
                </a:moveTo>
                <a:lnTo>
                  <a:pt x="14762" y="7381"/>
                </a:lnTo>
                <a:lnTo>
                  <a:pt x="20989" y="12770"/>
                </a:lnTo>
                <a:lnTo>
                  <a:pt x="28696" y="17740"/>
                </a:lnTo>
                <a:lnTo>
                  <a:pt x="33418" y="20399"/>
                </a:lnTo>
                <a:lnTo>
                  <a:pt x="38472" y="22172"/>
                </a:lnTo>
                <a:lnTo>
                  <a:pt x="43745" y="23354"/>
                </a:lnTo>
                <a:lnTo>
                  <a:pt x="49166" y="24142"/>
                </a:lnTo>
                <a:lnTo>
                  <a:pt x="53732" y="26572"/>
                </a:lnTo>
                <a:lnTo>
                  <a:pt x="57729" y="30097"/>
                </a:lnTo>
                <a:lnTo>
                  <a:pt x="61346" y="34352"/>
                </a:lnTo>
                <a:lnTo>
                  <a:pt x="65662" y="38141"/>
                </a:lnTo>
                <a:lnTo>
                  <a:pt x="70445" y="41620"/>
                </a:lnTo>
                <a:lnTo>
                  <a:pt x="75538" y="44891"/>
                </a:lnTo>
                <a:lnTo>
                  <a:pt x="80839" y="48978"/>
                </a:lnTo>
                <a:lnTo>
                  <a:pt x="86277" y="53606"/>
                </a:lnTo>
                <a:lnTo>
                  <a:pt x="91808" y="58598"/>
                </a:lnTo>
                <a:lnTo>
                  <a:pt x="97401" y="62878"/>
                </a:lnTo>
                <a:lnTo>
                  <a:pt x="103034" y="66683"/>
                </a:lnTo>
                <a:lnTo>
                  <a:pt x="108694" y="70173"/>
                </a:lnTo>
                <a:lnTo>
                  <a:pt x="114373" y="74404"/>
                </a:lnTo>
                <a:lnTo>
                  <a:pt x="120064" y="79130"/>
                </a:lnTo>
                <a:lnTo>
                  <a:pt x="125762" y="84186"/>
                </a:lnTo>
                <a:lnTo>
                  <a:pt x="131466" y="88509"/>
                </a:lnTo>
                <a:lnTo>
                  <a:pt x="137175" y="92343"/>
                </a:lnTo>
                <a:lnTo>
                  <a:pt x="142884" y="95852"/>
                </a:lnTo>
                <a:lnTo>
                  <a:pt x="148596" y="100096"/>
                </a:lnTo>
                <a:lnTo>
                  <a:pt x="154309" y="104831"/>
                </a:lnTo>
                <a:lnTo>
                  <a:pt x="164785" y="114219"/>
                </a:lnTo>
                <a:lnTo>
                  <a:pt x="172615" y="121566"/>
                </a:lnTo>
                <a:lnTo>
                  <a:pt x="186929" y="135608"/>
                </a:lnTo>
                <a:lnTo>
                  <a:pt x="190342" y="139936"/>
                </a:lnTo>
                <a:lnTo>
                  <a:pt x="192617" y="143773"/>
                </a:lnTo>
                <a:lnTo>
                  <a:pt x="194134" y="147284"/>
                </a:lnTo>
                <a:lnTo>
                  <a:pt x="198359" y="156264"/>
                </a:lnTo>
                <a:lnTo>
                  <a:pt x="200820" y="161326"/>
                </a:lnTo>
                <a:lnTo>
                  <a:pt x="203412" y="165653"/>
                </a:lnTo>
                <a:lnTo>
                  <a:pt x="206093" y="169490"/>
                </a:lnTo>
                <a:lnTo>
                  <a:pt x="208833" y="173001"/>
                </a:lnTo>
                <a:lnTo>
                  <a:pt x="214417" y="179442"/>
                </a:lnTo>
                <a:lnTo>
                  <a:pt x="220074" y="185479"/>
                </a:lnTo>
                <a:lnTo>
                  <a:pt x="225763" y="191338"/>
                </a:lnTo>
                <a:lnTo>
                  <a:pt x="228614" y="193281"/>
                </a:lnTo>
                <a:lnTo>
                  <a:pt x="234321" y="195440"/>
                </a:lnTo>
                <a:lnTo>
                  <a:pt x="236224" y="196968"/>
                </a:lnTo>
                <a:lnTo>
                  <a:pt x="237493" y="198939"/>
                </a:lnTo>
                <a:lnTo>
                  <a:pt x="238338" y="201206"/>
                </a:lnTo>
                <a:lnTo>
                  <a:pt x="241818" y="206265"/>
                </a:lnTo>
                <a:lnTo>
                  <a:pt x="248602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1"/>
          <p:cNvSpPr/>
          <p:nvPr/>
        </p:nvSpPr>
        <p:spPr>
          <a:xfrm>
            <a:off x="3954779" y="3248977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248603" y="0"/>
                </a:moveTo>
                <a:lnTo>
                  <a:pt x="244053" y="0"/>
                </a:lnTo>
                <a:lnTo>
                  <a:pt x="242712" y="953"/>
                </a:lnTo>
                <a:lnTo>
                  <a:pt x="241818" y="2540"/>
                </a:lnTo>
                <a:lnTo>
                  <a:pt x="240384" y="7381"/>
                </a:lnTo>
                <a:lnTo>
                  <a:pt x="235584" y="12770"/>
                </a:lnTo>
                <a:lnTo>
                  <a:pt x="233256" y="16134"/>
                </a:lnTo>
                <a:lnTo>
                  <a:pt x="230752" y="20281"/>
                </a:lnTo>
                <a:lnTo>
                  <a:pt x="228130" y="24951"/>
                </a:lnTo>
                <a:lnTo>
                  <a:pt x="225429" y="29016"/>
                </a:lnTo>
                <a:lnTo>
                  <a:pt x="219889" y="36074"/>
                </a:lnTo>
                <a:lnTo>
                  <a:pt x="216125" y="40242"/>
                </a:lnTo>
                <a:lnTo>
                  <a:pt x="206863" y="49953"/>
                </a:lnTo>
                <a:lnTo>
                  <a:pt x="202679" y="55209"/>
                </a:lnTo>
                <a:lnTo>
                  <a:pt x="198937" y="60619"/>
                </a:lnTo>
                <a:lnTo>
                  <a:pt x="195490" y="66130"/>
                </a:lnTo>
                <a:lnTo>
                  <a:pt x="190334" y="71709"/>
                </a:lnTo>
                <a:lnTo>
                  <a:pt x="184040" y="77333"/>
                </a:lnTo>
                <a:lnTo>
                  <a:pt x="176986" y="82989"/>
                </a:lnTo>
                <a:lnTo>
                  <a:pt x="171331" y="87711"/>
                </a:lnTo>
                <a:lnTo>
                  <a:pt x="166608" y="91811"/>
                </a:lnTo>
                <a:lnTo>
                  <a:pt x="162508" y="95497"/>
                </a:lnTo>
                <a:lnTo>
                  <a:pt x="152871" y="104673"/>
                </a:lnTo>
                <a:lnTo>
                  <a:pt x="131162" y="126086"/>
                </a:lnTo>
                <a:lnTo>
                  <a:pt x="125542" y="130730"/>
                </a:lnTo>
                <a:lnTo>
                  <a:pt x="119889" y="134778"/>
                </a:lnTo>
                <a:lnTo>
                  <a:pt x="114217" y="138430"/>
                </a:lnTo>
                <a:lnTo>
                  <a:pt x="109482" y="142769"/>
                </a:lnTo>
                <a:lnTo>
                  <a:pt x="105373" y="147567"/>
                </a:lnTo>
                <a:lnTo>
                  <a:pt x="101681" y="152671"/>
                </a:lnTo>
                <a:lnTo>
                  <a:pt x="96363" y="157978"/>
                </a:lnTo>
                <a:lnTo>
                  <a:pt x="89959" y="163421"/>
                </a:lnTo>
                <a:lnTo>
                  <a:pt x="82833" y="168955"/>
                </a:lnTo>
                <a:lnTo>
                  <a:pt x="77130" y="173597"/>
                </a:lnTo>
                <a:lnTo>
                  <a:pt x="72375" y="177644"/>
                </a:lnTo>
                <a:lnTo>
                  <a:pt x="68253" y="181294"/>
                </a:lnTo>
                <a:lnTo>
                  <a:pt x="63599" y="184680"/>
                </a:lnTo>
                <a:lnTo>
                  <a:pt x="58592" y="187890"/>
                </a:lnTo>
                <a:lnTo>
                  <a:pt x="53349" y="190983"/>
                </a:lnTo>
                <a:lnTo>
                  <a:pt x="48901" y="194949"/>
                </a:lnTo>
                <a:lnTo>
                  <a:pt x="44984" y="199499"/>
                </a:lnTo>
                <a:lnTo>
                  <a:pt x="41419" y="204437"/>
                </a:lnTo>
                <a:lnTo>
                  <a:pt x="38090" y="208681"/>
                </a:lnTo>
                <a:lnTo>
                  <a:pt x="31852" y="215937"/>
                </a:lnTo>
                <a:lnTo>
                  <a:pt x="25904" y="222337"/>
                </a:lnTo>
                <a:lnTo>
                  <a:pt x="14325" y="234207"/>
                </a:lnTo>
                <a:lnTo>
                  <a:pt x="11455" y="236148"/>
                </a:lnTo>
                <a:lnTo>
                  <a:pt x="3818" y="238880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2"/>
          <p:cNvSpPr/>
          <p:nvPr/>
        </p:nvSpPr>
        <p:spPr>
          <a:xfrm>
            <a:off x="4409122" y="3257550"/>
            <a:ext cx="34291" cy="248603"/>
          </a:xfrm>
          <a:custGeom>
            <a:avLst/>
            <a:gdLst/>
            <a:ahLst/>
            <a:cxnLst/>
            <a:rect l="0" t="0" r="0" b="0"/>
            <a:pathLst>
              <a:path w="34291" h="248603">
                <a:moveTo>
                  <a:pt x="0" y="0"/>
                </a:moveTo>
                <a:lnTo>
                  <a:pt x="0" y="17321"/>
                </a:lnTo>
                <a:lnTo>
                  <a:pt x="953" y="21072"/>
                </a:lnTo>
                <a:lnTo>
                  <a:pt x="2540" y="24526"/>
                </a:lnTo>
                <a:lnTo>
                  <a:pt x="4551" y="27780"/>
                </a:lnTo>
                <a:lnTo>
                  <a:pt x="5891" y="31855"/>
                </a:lnTo>
                <a:lnTo>
                  <a:pt x="6785" y="36476"/>
                </a:lnTo>
                <a:lnTo>
                  <a:pt x="7381" y="41462"/>
                </a:lnTo>
                <a:lnTo>
                  <a:pt x="7778" y="46692"/>
                </a:lnTo>
                <a:lnTo>
                  <a:pt x="8043" y="52083"/>
                </a:lnTo>
                <a:lnTo>
                  <a:pt x="8337" y="63152"/>
                </a:lnTo>
                <a:lnTo>
                  <a:pt x="8468" y="74422"/>
                </a:lnTo>
                <a:lnTo>
                  <a:pt x="9455" y="80095"/>
                </a:lnTo>
                <a:lnTo>
                  <a:pt x="11066" y="85781"/>
                </a:lnTo>
                <a:lnTo>
                  <a:pt x="13092" y="91478"/>
                </a:lnTo>
                <a:lnTo>
                  <a:pt x="14444" y="97180"/>
                </a:lnTo>
                <a:lnTo>
                  <a:pt x="15344" y="102887"/>
                </a:lnTo>
                <a:lnTo>
                  <a:pt x="15944" y="108596"/>
                </a:lnTo>
                <a:lnTo>
                  <a:pt x="16345" y="115260"/>
                </a:lnTo>
                <a:lnTo>
                  <a:pt x="16789" y="130284"/>
                </a:lnTo>
                <a:lnTo>
                  <a:pt x="17860" y="137338"/>
                </a:lnTo>
                <a:lnTo>
                  <a:pt x="19527" y="143946"/>
                </a:lnTo>
                <a:lnTo>
                  <a:pt x="21591" y="150256"/>
                </a:lnTo>
                <a:lnTo>
                  <a:pt x="22014" y="155416"/>
                </a:lnTo>
                <a:lnTo>
                  <a:pt x="21344" y="159808"/>
                </a:lnTo>
                <a:lnTo>
                  <a:pt x="19944" y="163689"/>
                </a:lnTo>
                <a:lnTo>
                  <a:pt x="19011" y="168180"/>
                </a:lnTo>
                <a:lnTo>
                  <a:pt x="18389" y="173080"/>
                </a:lnTo>
                <a:lnTo>
                  <a:pt x="17974" y="178252"/>
                </a:lnTo>
                <a:lnTo>
                  <a:pt x="18650" y="183604"/>
                </a:lnTo>
                <a:lnTo>
                  <a:pt x="20054" y="189078"/>
                </a:lnTo>
                <a:lnTo>
                  <a:pt x="21942" y="194632"/>
                </a:lnTo>
                <a:lnTo>
                  <a:pt x="23200" y="199287"/>
                </a:lnTo>
                <a:lnTo>
                  <a:pt x="24039" y="203343"/>
                </a:lnTo>
                <a:lnTo>
                  <a:pt x="24972" y="210389"/>
                </a:lnTo>
                <a:lnTo>
                  <a:pt x="25386" y="216696"/>
                </a:lnTo>
                <a:lnTo>
                  <a:pt x="26449" y="219711"/>
                </a:lnTo>
                <a:lnTo>
                  <a:pt x="28110" y="222674"/>
                </a:lnTo>
                <a:lnTo>
                  <a:pt x="30170" y="225602"/>
                </a:lnTo>
                <a:lnTo>
                  <a:pt x="30591" y="228506"/>
                </a:lnTo>
                <a:lnTo>
                  <a:pt x="29919" y="231395"/>
                </a:lnTo>
                <a:lnTo>
                  <a:pt x="28519" y="234273"/>
                </a:lnTo>
                <a:lnTo>
                  <a:pt x="28538" y="236192"/>
                </a:lnTo>
                <a:lnTo>
                  <a:pt x="29502" y="237471"/>
                </a:lnTo>
                <a:lnTo>
                  <a:pt x="31098" y="238324"/>
                </a:lnTo>
                <a:lnTo>
                  <a:pt x="32162" y="239845"/>
                </a:lnTo>
                <a:lnTo>
                  <a:pt x="32871" y="241811"/>
                </a:lnTo>
                <a:lnTo>
                  <a:pt x="34290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3"/>
          <p:cNvSpPr/>
          <p:nvPr/>
        </p:nvSpPr>
        <p:spPr>
          <a:xfrm>
            <a:off x="4340542" y="3317557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20400" y="34290"/>
                </a:lnTo>
                <a:lnTo>
                  <a:pt x="24077" y="33338"/>
                </a:lnTo>
                <a:lnTo>
                  <a:pt x="28434" y="31750"/>
                </a:lnTo>
                <a:lnTo>
                  <a:pt x="33244" y="29739"/>
                </a:lnTo>
                <a:lnTo>
                  <a:pt x="38355" y="28399"/>
                </a:lnTo>
                <a:lnTo>
                  <a:pt x="43668" y="27505"/>
                </a:lnTo>
                <a:lnTo>
                  <a:pt x="49114" y="26909"/>
                </a:lnTo>
                <a:lnTo>
                  <a:pt x="54650" y="26512"/>
                </a:lnTo>
                <a:lnTo>
                  <a:pt x="60246" y="26247"/>
                </a:lnTo>
                <a:lnTo>
                  <a:pt x="72496" y="25953"/>
                </a:lnTo>
                <a:lnTo>
                  <a:pt x="107407" y="25749"/>
                </a:lnTo>
                <a:lnTo>
                  <a:pt x="114467" y="24786"/>
                </a:lnTo>
                <a:lnTo>
                  <a:pt x="122032" y="23191"/>
                </a:lnTo>
                <a:lnTo>
                  <a:pt x="129932" y="21176"/>
                </a:lnTo>
                <a:lnTo>
                  <a:pt x="137104" y="19832"/>
                </a:lnTo>
                <a:lnTo>
                  <a:pt x="143790" y="18937"/>
                </a:lnTo>
                <a:lnTo>
                  <a:pt x="150152" y="18339"/>
                </a:lnTo>
                <a:lnTo>
                  <a:pt x="156299" y="17941"/>
                </a:lnTo>
                <a:lnTo>
                  <a:pt x="162302" y="17676"/>
                </a:lnTo>
                <a:lnTo>
                  <a:pt x="168209" y="17499"/>
                </a:lnTo>
                <a:lnTo>
                  <a:pt x="174051" y="16429"/>
                </a:lnTo>
                <a:lnTo>
                  <a:pt x="179852" y="14762"/>
                </a:lnTo>
                <a:lnTo>
                  <a:pt x="185623" y="12699"/>
                </a:lnTo>
                <a:lnTo>
                  <a:pt x="192329" y="11324"/>
                </a:lnTo>
                <a:lnTo>
                  <a:pt x="199657" y="10407"/>
                </a:lnTo>
                <a:lnTo>
                  <a:pt x="207400" y="9795"/>
                </a:lnTo>
                <a:lnTo>
                  <a:pt x="214466" y="8435"/>
                </a:lnTo>
                <a:lnTo>
                  <a:pt x="221083" y="6576"/>
                </a:lnTo>
                <a:lnTo>
                  <a:pt x="227398" y="4384"/>
                </a:lnTo>
                <a:lnTo>
                  <a:pt x="232561" y="2923"/>
                </a:lnTo>
                <a:lnTo>
                  <a:pt x="236956" y="1948"/>
                </a:lnTo>
                <a:lnTo>
                  <a:pt x="240838" y="1299"/>
                </a:lnTo>
                <a:lnTo>
                  <a:pt x="247692" y="578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4"/>
          <p:cNvSpPr/>
          <p:nvPr/>
        </p:nvSpPr>
        <p:spPr>
          <a:xfrm>
            <a:off x="4666297" y="3154680"/>
            <a:ext cx="299524" cy="317034"/>
          </a:xfrm>
          <a:custGeom>
            <a:avLst/>
            <a:gdLst/>
            <a:ahLst/>
            <a:cxnLst/>
            <a:rect l="0" t="0" r="0" b="0"/>
            <a:pathLst>
              <a:path w="299524" h="317034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5891" y="23173"/>
                </a:lnTo>
                <a:lnTo>
                  <a:pt x="8730" y="32478"/>
                </a:lnTo>
                <a:lnTo>
                  <a:pt x="12770" y="41739"/>
                </a:lnTo>
                <a:lnTo>
                  <a:pt x="17741" y="49666"/>
                </a:lnTo>
                <a:lnTo>
                  <a:pt x="20400" y="53113"/>
                </a:lnTo>
                <a:lnTo>
                  <a:pt x="22172" y="57316"/>
                </a:lnTo>
                <a:lnTo>
                  <a:pt x="24142" y="67066"/>
                </a:lnTo>
                <a:lnTo>
                  <a:pt x="25620" y="72333"/>
                </a:lnTo>
                <a:lnTo>
                  <a:pt x="27557" y="77749"/>
                </a:lnTo>
                <a:lnTo>
                  <a:pt x="29802" y="83265"/>
                </a:lnTo>
                <a:lnTo>
                  <a:pt x="32251" y="88848"/>
                </a:lnTo>
                <a:lnTo>
                  <a:pt x="37511" y="100130"/>
                </a:lnTo>
                <a:lnTo>
                  <a:pt x="39295" y="105806"/>
                </a:lnTo>
                <a:lnTo>
                  <a:pt x="40484" y="111495"/>
                </a:lnTo>
                <a:lnTo>
                  <a:pt x="41277" y="117192"/>
                </a:lnTo>
                <a:lnTo>
                  <a:pt x="42758" y="123848"/>
                </a:lnTo>
                <a:lnTo>
                  <a:pt x="44698" y="131143"/>
                </a:lnTo>
                <a:lnTo>
                  <a:pt x="46943" y="138863"/>
                </a:lnTo>
                <a:lnTo>
                  <a:pt x="48441" y="146868"/>
                </a:lnTo>
                <a:lnTo>
                  <a:pt x="49439" y="155062"/>
                </a:lnTo>
                <a:lnTo>
                  <a:pt x="50105" y="163382"/>
                </a:lnTo>
                <a:lnTo>
                  <a:pt x="51500" y="170834"/>
                </a:lnTo>
                <a:lnTo>
                  <a:pt x="53383" y="177706"/>
                </a:lnTo>
                <a:lnTo>
                  <a:pt x="55591" y="184193"/>
                </a:lnTo>
                <a:lnTo>
                  <a:pt x="58016" y="190423"/>
                </a:lnTo>
                <a:lnTo>
                  <a:pt x="60585" y="196481"/>
                </a:lnTo>
                <a:lnTo>
                  <a:pt x="63250" y="202425"/>
                </a:lnTo>
                <a:lnTo>
                  <a:pt x="65027" y="208292"/>
                </a:lnTo>
                <a:lnTo>
                  <a:pt x="66211" y="214109"/>
                </a:lnTo>
                <a:lnTo>
                  <a:pt x="67001" y="219892"/>
                </a:lnTo>
                <a:lnTo>
                  <a:pt x="68479" y="225652"/>
                </a:lnTo>
                <a:lnTo>
                  <a:pt x="70418" y="231397"/>
                </a:lnTo>
                <a:lnTo>
                  <a:pt x="72663" y="237132"/>
                </a:lnTo>
                <a:lnTo>
                  <a:pt x="75157" y="246044"/>
                </a:lnTo>
                <a:lnTo>
                  <a:pt x="77218" y="254133"/>
                </a:lnTo>
                <a:lnTo>
                  <a:pt x="79102" y="258956"/>
                </a:lnTo>
                <a:lnTo>
                  <a:pt x="82781" y="268444"/>
                </a:lnTo>
                <a:lnTo>
                  <a:pt x="84853" y="278188"/>
                </a:lnTo>
                <a:lnTo>
                  <a:pt x="85553" y="284503"/>
                </a:lnTo>
                <a:lnTo>
                  <a:pt x="85611" y="286823"/>
                </a:lnTo>
                <a:lnTo>
                  <a:pt x="86601" y="288371"/>
                </a:lnTo>
                <a:lnTo>
                  <a:pt x="88214" y="289402"/>
                </a:lnTo>
                <a:lnTo>
                  <a:pt x="93942" y="291344"/>
                </a:lnTo>
                <a:lnTo>
                  <a:pt x="86886" y="291454"/>
                </a:lnTo>
                <a:lnTo>
                  <a:pt x="86499" y="290505"/>
                </a:lnTo>
                <a:lnTo>
                  <a:pt x="85878" y="282138"/>
                </a:lnTo>
                <a:lnTo>
                  <a:pt x="85755" y="275864"/>
                </a:lnTo>
                <a:lnTo>
                  <a:pt x="83198" y="269926"/>
                </a:lnTo>
                <a:lnTo>
                  <a:pt x="79840" y="261889"/>
                </a:lnTo>
                <a:lnTo>
                  <a:pt x="78347" y="255143"/>
                </a:lnTo>
                <a:lnTo>
                  <a:pt x="80223" y="246429"/>
                </a:lnTo>
                <a:lnTo>
                  <a:pt x="83280" y="237159"/>
                </a:lnTo>
                <a:lnTo>
                  <a:pt x="84638" y="229864"/>
                </a:lnTo>
                <a:lnTo>
                  <a:pt x="90322" y="220906"/>
                </a:lnTo>
                <a:lnTo>
                  <a:pt x="98246" y="211528"/>
                </a:lnTo>
                <a:lnTo>
                  <a:pt x="104942" y="204185"/>
                </a:lnTo>
                <a:lnTo>
                  <a:pt x="111093" y="195206"/>
                </a:lnTo>
                <a:lnTo>
                  <a:pt x="114067" y="190145"/>
                </a:lnTo>
                <a:lnTo>
                  <a:pt x="122452" y="181981"/>
                </a:lnTo>
                <a:lnTo>
                  <a:pt x="127354" y="178470"/>
                </a:lnTo>
                <a:lnTo>
                  <a:pt x="132528" y="175178"/>
                </a:lnTo>
                <a:lnTo>
                  <a:pt x="137882" y="172030"/>
                </a:lnTo>
                <a:lnTo>
                  <a:pt x="143356" y="168979"/>
                </a:lnTo>
                <a:lnTo>
                  <a:pt x="154519" y="163049"/>
                </a:lnTo>
                <a:lnTo>
                  <a:pt x="160163" y="160134"/>
                </a:lnTo>
                <a:lnTo>
                  <a:pt x="165830" y="158191"/>
                </a:lnTo>
                <a:lnTo>
                  <a:pt x="171513" y="156896"/>
                </a:lnTo>
                <a:lnTo>
                  <a:pt x="177207" y="156032"/>
                </a:lnTo>
                <a:lnTo>
                  <a:pt x="182908" y="155456"/>
                </a:lnTo>
                <a:lnTo>
                  <a:pt x="188614" y="155073"/>
                </a:lnTo>
                <a:lnTo>
                  <a:pt x="194322" y="154816"/>
                </a:lnTo>
                <a:lnTo>
                  <a:pt x="205746" y="154532"/>
                </a:lnTo>
                <a:lnTo>
                  <a:pt x="211459" y="154456"/>
                </a:lnTo>
                <a:lnTo>
                  <a:pt x="217172" y="155358"/>
                </a:lnTo>
                <a:lnTo>
                  <a:pt x="222887" y="156912"/>
                </a:lnTo>
                <a:lnTo>
                  <a:pt x="228601" y="158901"/>
                </a:lnTo>
                <a:lnTo>
                  <a:pt x="234316" y="161178"/>
                </a:lnTo>
                <a:lnTo>
                  <a:pt x="240031" y="163650"/>
                </a:lnTo>
                <a:lnTo>
                  <a:pt x="251460" y="168936"/>
                </a:lnTo>
                <a:lnTo>
                  <a:pt x="262890" y="174460"/>
                </a:lnTo>
                <a:lnTo>
                  <a:pt x="271780" y="180090"/>
                </a:lnTo>
                <a:lnTo>
                  <a:pt x="278906" y="185767"/>
                </a:lnTo>
                <a:lnTo>
                  <a:pt x="285249" y="191466"/>
                </a:lnTo>
                <a:lnTo>
                  <a:pt x="294174" y="200029"/>
                </a:lnTo>
                <a:lnTo>
                  <a:pt x="296128" y="203837"/>
                </a:lnTo>
                <a:lnTo>
                  <a:pt x="298300" y="213149"/>
                </a:lnTo>
                <a:lnTo>
                  <a:pt x="299265" y="221098"/>
                </a:lnTo>
                <a:lnTo>
                  <a:pt x="299523" y="224551"/>
                </a:lnTo>
                <a:lnTo>
                  <a:pt x="297269" y="233468"/>
                </a:lnTo>
                <a:lnTo>
                  <a:pt x="294044" y="242828"/>
                </a:lnTo>
                <a:lnTo>
                  <a:pt x="292611" y="250163"/>
                </a:lnTo>
                <a:lnTo>
                  <a:pt x="289435" y="259139"/>
                </a:lnTo>
                <a:lnTo>
                  <a:pt x="287254" y="264199"/>
                </a:lnTo>
                <a:lnTo>
                  <a:pt x="283895" y="268525"/>
                </a:lnTo>
                <a:lnTo>
                  <a:pt x="275083" y="275872"/>
                </a:lnTo>
                <a:lnTo>
                  <a:pt x="270066" y="279164"/>
                </a:lnTo>
                <a:lnTo>
                  <a:pt x="264817" y="282312"/>
                </a:lnTo>
                <a:lnTo>
                  <a:pt x="259412" y="285363"/>
                </a:lnTo>
                <a:lnTo>
                  <a:pt x="248327" y="291292"/>
                </a:lnTo>
                <a:lnTo>
                  <a:pt x="242704" y="294207"/>
                </a:lnTo>
                <a:lnTo>
                  <a:pt x="236097" y="297103"/>
                </a:lnTo>
                <a:lnTo>
                  <a:pt x="228835" y="299986"/>
                </a:lnTo>
                <a:lnTo>
                  <a:pt x="221138" y="302861"/>
                </a:lnTo>
                <a:lnTo>
                  <a:pt x="214100" y="305730"/>
                </a:lnTo>
                <a:lnTo>
                  <a:pt x="207503" y="308595"/>
                </a:lnTo>
                <a:lnTo>
                  <a:pt x="201200" y="311457"/>
                </a:lnTo>
                <a:lnTo>
                  <a:pt x="194141" y="313366"/>
                </a:lnTo>
                <a:lnTo>
                  <a:pt x="186578" y="314638"/>
                </a:lnTo>
                <a:lnTo>
                  <a:pt x="178677" y="315486"/>
                </a:lnTo>
                <a:lnTo>
                  <a:pt x="171506" y="316051"/>
                </a:lnTo>
                <a:lnTo>
                  <a:pt x="164820" y="316428"/>
                </a:lnTo>
                <a:lnTo>
                  <a:pt x="158457" y="316679"/>
                </a:lnTo>
                <a:lnTo>
                  <a:pt x="143768" y="316959"/>
                </a:lnTo>
                <a:lnTo>
                  <a:pt x="135850" y="317033"/>
                </a:lnTo>
                <a:lnTo>
                  <a:pt x="129619" y="316131"/>
                </a:lnTo>
                <a:lnTo>
                  <a:pt x="124513" y="314576"/>
                </a:lnTo>
                <a:lnTo>
                  <a:pt x="120156" y="312587"/>
                </a:lnTo>
                <a:lnTo>
                  <a:pt x="115347" y="311261"/>
                </a:lnTo>
                <a:lnTo>
                  <a:pt x="110235" y="310377"/>
                </a:lnTo>
                <a:lnTo>
                  <a:pt x="104923" y="309788"/>
                </a:lnTo>
                <a:lnTo>
                  <a:pt x="96480" y="306593"/>
                </a:lnTo>
                <a:lnTo>
                  <a:pt x="89553" y="302951"/>
                </a:lnTo>
                <a:lnTo>
                  <a:pt x="83298" y="301332"/>
                </a:lnTo>
                <a:lnTo>
                  <a:pt x="74423" y="300421"/>
                </a:lnTo>
                <a:lnTo>
                  <a:pt x="68580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5"/>
          <p:cNvSpPr/>
          <p:nvPr/>
        </p:nvSpPr>
        <p:spPr>
          <a:xfrm>
            <a:off x="2488882" y="4054792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34359" y="8573"/>
                </a:lnTo>
                <a:lnTo>
                  <a:pt x="38146" y="7620"/>
                </a:lnTo>
                <a:lnTo>
                  <a:pt x="41623" y="6033"/>
                </a:lnTo>
                <a:lnTo>
                  <a:pt x="44894" y="4022"/>
                </a:lnTo>
                <a:lnTo>
                  <a:pt x="48979" y="2681"/>
                </a:lnTo>
                <a:lnTo>
                  <a:pt x="53608" y="1788"/>
                </a:lnTo>
                <a:lnTo>
                  <a:pt x="58599" y="1192"/>
                </a:lnTo>
                <a:lnTo>
                  <a:pt x="63831" y="794"/>
                </a:lnTo>
                <a:lnTo>
                  <a:pt x="69224" y="530"/>
                </a:lnTo>
                <a:lnTo>
                  <a:pt x="83376" y="157"/>
                </a:lnTo>
                <a:lnTo>
                  <a:pt x="148426" y="2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6"/>
          <p:cNvSpPr/>
          <p:nvPr/>
        </p:nvSpPr>
        <p:spPr>
          <a:xfrm>
            <a:off x="2968942" y="3857625"/>
            <a:ext cx="51436" cy="342901"/>
          </a:xfrm>
          <a:custGeom>
            <a:avLst/>
            <a:gdLst/>
            <a:ahLst/>
            <a:cxnLst/>
            <a:rect l="0" t="0" r="0" b="0"/>
            <a:pathLst>
              <a:path w="51436" h="34290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3124"/>
                </a:lnTo>
                <a:lnTo>
                  <a:pt x="9325" y="25894"/>
                </a:lnTo>
                <a:lnTo>
                  <a:pt x="11932" y="28692"/>
                </a:lnTo>
                <a:lnTo>
                  <a:pt x="13669" y="31510"/>
                </a:lnTo>
                <a:lnTo>
                  <a:pt x="14828" y="34342"/>
                </a:lnTo>
                <a:lnTo>
                  <a:pt x="16115" y="40980"/>
                </a:lnTo>
                <a:lnTo>
                  <a:pt x="16687" y="50281"/>
                </a:lnTo>
                <a:lnTo>
                  <a:pt x="16942" y="60764"/>
                </a:lnTo>
                <a:lnTo>
                  <a:pt x="17133" y="100057"/>
                </a:lnTo>
                <a:lnTo>
                  <a:pt x="18090" y="105757"/>
                </a:lnTo>
                <a:lnTo>
                  <a:pt x="19680" y="111462"/>
                </a:lnTo>
                <a:lnTo>
                  <a:pt x="21692" y="117170"/>
                </a:lnTo>
                <a:lnTo>
                  <a:pt x="23034" y="123833"/>
                </a:lnTo>
                <a:lnTo>
                  <a:pt x="23929" y="131133"/>
                </a:lnTo>
                <a:lnTo>
                  <a:pt x="24525" y="138857"/>
                </a:lnTo>
                <a:lnTo>
                  <a:pt x="25875" y="145911"/>
                </a:lnTo>
                <a:lnTo>
                  <a:pt x="27727" y="152519"/>
                </a:lnTo>
                <a:lnTo>
                  <a:pt x="29915" y="158829"/>
                </a:lnTo>
                <a:lnTo>
                  <a:pt x="31373" y="165894"/>
                </a:lnTo>
                <a:lnTo>
                  <a:pt x="32346" y="173461"/>
                </a:lnTo>
                <a:lnTo>
                  <a:pt x="32994" y="181363"/>
                </a:lnTo>
                <a:lnTo>
                  <a:pt x="34378" y="188536"/>
                </a:lnTo>
                <a:lnTo>
                  <a:pt x="36254" y="195223"/>
                </a:lnTo>
                <a:lnTo>
                  <a:pt x="38457" y="201586"/>
                </a:lnTo>
                <a:lnTo>
                  <a:pt x="39925" y="207733"/>
                </a:lnTo>
                <a:lnTo>
                  <a:pt x="40905" y="213736"/>
                </a:lnTo>
                <a:lnTo>
                  <a:pt x="41557" y="219643"/>
                </a:lnTo>
                <a:lnTo>
                  <a:pt x="41992" y="226438"/>
                </a:lnTo>
                <a:lnTo>
                  <a:pt x="42282" y="233826"/>
                </a:lnTo>
                <a:lnTo>
                  <a:pt x="42691" y="255337"/>
                </a:lnTo>
                <a:lnTo>
                  <a:pt x="42829" y="275121"/>
                </a:lnTo>
                <a:lnTo>
                  <a:pt x="43792" y="279616"/>
                </a:lnTo>
                <a:lnTo>
                  <a:pt x="45387" y="284518"/>
                </a:lnTo>
                <a:lnTo>
                  <a:pt x="47403" y="289691"/>
                </a:lnTo>
                <a:lnTo>
                  <a:pt x="48747" y="294092"/>
                </a:lnTo>
                <a:lnTo>
                  <a:pt x="50240" y="301523"/>
                </a:lnTo>
                <a:lnTo>
                  <a:pt x="51081" y="311061"/>
                </a:lnTo>
                <a:lnTo>
                  <a:pt x="51330" y="319920"/>
                </a:lnTo>
                <a:lnTo>
                  <a:pt x="51435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7"/>
          <p:cNvSpPr/>
          <p:nvPr/>
        </p:nvSpPr>
        <p:spPr>
          <a:xfrm>
            <a:off x="3234689" y="3994816"/>
            <a:ext cx="180024" cy="17114"/>
          </a:xfrm>
          <a:custGeom>
            <a:avLst/>
            <a:gdLst/>
            <a:ahLst/>
            <a:cxnLst/>
            <a:rect l="0" t="0" r="0" b="0"/>
            <a:pathLst>
              <a:path w="180024" h="17114">
                <a:moveTo>
                  <a:pt x="0" y="8541"/>
                </a:moveTo>
                <a:lnTo>
                  <a:pt x="44542" y="8541"/>
                </a:lnTo>
                <a:lnTo>
                  <a:pt x="48745" y="7588"/>
                </a:lnTo>
                <a:lnTo>
                  <a:pt x="53452" y="6001"/>
                </a:lnTo>
                <a:lnTo>
                  <a:pt x="58494" y="3990"/>
                </a:lnTo>
                <a:lnTo>
                  <a:pt x="63761" y="2650"/>
                </a:lnTo>
                <a:lnTo>
                  <a:pt x="69178" y="1756"/>
                </a:lnTo>
                <a:lnTo>
                  <a:pt x="74694" y="1160"/>
                </a:lnTo>
                <a:lnTo>
                  <a:pt x="80276" y="763"/>
                </a:lnTo>
                <a:lnTo>
                  <a:pt x="85902" y="498"/>
                </a:lnTo>
                <a:lnTo>
                  <a:pt x="97234" y="204"/>
                </a:lnTo>
                <a:lnTo>
                  <a:pt x="125741" y="0"/>
                </a:lnTo>
                <a:lnTo>
                  <a:pt x="131453" y="942"/>
                </a:lnTo>
                <a:lnTo>
                  <a:pt x="137165" y="2522"/>
                </a:lnTo>
                <a:lnTo>
                  <a:pt x="142878" y="4529"/>
                </a:lnTo>
                <a:lnTo>
                  <a:pt x="147640" y="5866"/>
                </a:lnTo>
                <a:lnTo>
                  <a:pt x="151767" y="6758"/>
                </a:lnTo>
                <a:lnTo>
                  <a:pt x="155471" y="7352"/>
                </a:lnTo>
                <a:lnTo>
                  <a:pt x="159845" y="7748"/>
                </a:lnTo>
                <a:lnTo>
                  <a:pt x="164666" y="8013"/>
                </a:lnTo>
                <a:lnTo>
                  <a:pt x="169785" y="8189"/>
                </a:lnTo>
                <a:lnTo>
                  <a:pt x="173197" y="9259"/>
                </a:lnTo>
                <a:lnTo>
                  <a:pt x="175473" y="10925"/>
                </a:lnTo>
                <a:lnTo>
                  <a:pt x="180023" y="171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8"/>
          <p:cNvSpPr/>
          <p:nvPr/>
        </p:nvSpPr>
        <p:spPr>
          <a:xfrm>
            <a:off x="3260407" y="407193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37161" y="8573"/>
                </a:lnTo>
                <a:lnTo>
                  <a:pt x="40966" y="7620"/>
                </a:lnTo>
                <a:lnTo>
                  <a:pt x="45408" y="6033"/>
                </a:lnTo>
                <a:lnTo>
                  <a:pt x="50275" y="4022"/>
                </a:lnTo>
                <a:lnTo>
                  <a:pt x="54472" y="2681"/>
                </a:lnTo>
                <a:lnTo>
                  <a:pt x="58222" y="1787"/>
                </a:lnTo>
                <a:lnTo>
                  <a:pt x="61675" y="1192"/>
                </a:lnTo>
                <a:lnTo>
                  <a:pt x="65881" y="795"/>
                </a:lnTo>
                <a:lnTo>
                  <a:pt x="70591" y="530"/>
                </a:lnTo>
                <a:lnTo>
                  <a:pt x="80904" y="236"/>
                </a:lnTo>
                <a:lnTo>
                  <a:pt x="137176" y="4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9"/>
          <p:cNvSpPr/>
          <p:nvPr/>
        </p:nvSpPr>
        <p:spPr>
          <a:xfrm>
            <a:off x="3620452" y="3857742"/>
            <a:ext cx="205340" cy="274083"/>
          </a:xfrm>
          <a:custGeom>
            <a:avLst/>
            <a:gdLst/>
            <a:ahLst/>
            <a:cxnLst/>
            <a:rect l="0" t="0" r="0" b="0"/>
            <a:pathLst>
              <a:path w="205340" h="274083">
                <a:moveTo>
                  <a:pt x="0" y="68462"/>
                </a:moveTo>
                <a:lnTo>
                  <a:pt x="0" y="63912"/>
                </a:lnTo>
                <a:lnTo>
                  <a:pt x="953" y="61619"/>
                </a:lnTo>
                <a:lnTo>
                  <a:pt x="6785" y="53635"/>
                </a:lnTo>
                <a:lnTo>
                  <a:pt x="13123" y="46924"/>
                </a:lnTo>
                <a:lnTo>
                  <a:pt x="17321" y="42674"/>
                </a:lnTo>
                <a:lnTo>
                  <a:pt x="22025" y="38887"/>
                </a:lnTo>
                <a:lnTo>
                  <a:pt x="27066" y="35411"/>
                </a:lnTo>
                <a:lnTo>
                  <a:pt x="32332" y="32141"/>
                </a:lnTo>
                <a:lnTo>
                  <a:pt x="36794" y="29008"/>
                </a:lnTo>
                <a:lnTo>
                  <a:pt x="40722" y="25967"/>
                </a:lnTo>
                <a:lnTo>
                  <a:pt x="44293" y="22987"/>
                </a:lnTo>
                <a:lnTo>
                  <a:pt x="48579" y="20048"/>
                </a:lnTo>
                <a:lnTo>
                  <a:pt x="53341" y="17136"/>
                </a:lnTo>
                <a:lnTo>
                  <a:pt x="58421" y="14243"/>
                </a:lnTo>
                <a:lnTo>
                  <a:pt x="63712" y="12314"/>
                </a:lnTo>
                <a:lnTo>
                  <a:pt x="69144" y="11028"/>
                </a:lnTo>
                <a:lnTo>
                  <a:pt x="74671" y="10170"/>
                </a:lnTo>
                <a:lnTo>
                  <a:pt x="79308" y="8646"/>
                </a:lnTo>
                <a:lnTo>
                  <a:pt x="83352" y="6677"/>
                </a:lnTo>
                <a:lnTo>
                  <a:pt x="87001" y="4412"/>
                </a:lnTo>
                <a:lnTo>
                  <a:pt x="91338" y="2902"/>
                </a:lnTo>
                <a:lnTo>
                  <a:pt x="96135" y="1896"/>
                </a:lnTo>
                <a:lnTo>
                  <a:pt x="101237" y="1225"/>
                </a:lnTo>
                <a:lnTo>
                  <a:pt x="106544" y="777"/>
                </a:lnTo>
                <a:lnTo>
                  <a:pt x="111987" y="479"/>
                </a:lnTo>
                <a:lnTo>
                  <a:pt x="122162" y="148"/>
                </a:lnTo>
                <a:lnTo>
                  <a:pt x="129859" y="0"/>
                </a:lnTo>
                <a:lnTo>
                  <a:pt x="134197" y="913"/>
                </a:lnTo>
                <a:lnTo>
                  <a:pt x="138995" y="2475"/>
                </a:lnTo>
                <a:lnTo>
                  <a:pt x="151281" y="7274"/>
                </a:lnTo>
                <a:lnTo>
                  <a:pt x="155501" y="10470"/>
                </a:lnTo>
                <a:lnTo>
                  <a:pt x="157960" y="12656"/>
                </a:lnTo>
                <a:lnTo>
                  <a:pt x="159599" y="15066"/>
                </a:lnTo>
                <a:lnTo>
                  <a:pt x="161420" y="20283"/>
                </a:lnTo>
                <a:lnTo>
                  <a:pt x="162446" y="28576"/>
                </a:lnTo>
                <a:lnTo>
                  <a:pt x="162686" y="36765"/>
                </a:lnTo>
                <a:lnTo>
                  <a:pt x="162750" y="41616"/>
                </a:lnTo>
                <a:lnTo>
                  <a:pt x="161840" y="45802"/>
                </a:lnTo>
                <a:lnTo>
                  <a:pt x="158289" y="52994"/>
                </a:lnTo>
                <a:lnTo>
                  <a:pt x="153536" y="59365"/>
                </a:lnTo>
                <a:lnTo>
                  <a:pt x="148248" y="66324"/>
                </a:lnTo>
                <a:lnTo>
                  <a:pt x="145505" y="70847"/>
                </a:lnTo>
                <a:lnTo>
                  <a:pt x="142723" y="75767"/>
                </a:lnTo>
                <a:lnTo>
                  <a:pt x="137093" y="83774"/>
                </a:lnTo>
                <a:lnTo>
                  <a:pt x="134257" y="87243"/>
                </a:lnTo>
                <a:lnTo>
                  <a:pt x="130463" y="90508"/>
                </a:lnTo>
                <a:lnTo>
                  <a:pt x="126027" y="93637"/>
                </a:lnTo>
                <a:lnTo>
                  <a:pt x="121166" y="96675"/>
                </a:lnTo>
                <a:lnTo>
                  <a:pt x="116972" y="99654"/>
                </a:lnTo>
                <a:lnTo>
                  <a:pt x="113224" y="102592"/>
                </a:lnTo>
                <a:lnTo>
                  <a:pt x="109773" y="105503"/>
                </a:lnTo>
                <a:lnTo>
                  <a:pt x="103398" y="108737"/>
                </a:lnTo>
                <a:lnTo>
                  <a:pt x="97390" y="110175"/>
                </a:lnTo>
                <a:lnTo>
                  <a:pt x="91544" y="110814"/>
                </a:lnTo>
                <a:lnTo>
                  <a:pt x="88652" y="111937"/>
                </a:lnTo>
                <a:lnTo>
                  <a:pt x="82899" y="115725"/>
                </a:lnTo>
                <a:lnTo>
                  <a:pt x="77166" y="118043"/>
                </a:lnTo>
                <a:lnTo>
                  <a:pt x="68729" y="119865"/>
                </a:lnTo>
                <a:lnTo>
                  <a:pt x="73175" y="119888"/>
                </a:lnTo>
                <a:lnTo>
                  <a:pt x="74501" y="118939"/>
                </a:lnTo>
                <a:lnTo>
                  <a:pt x="75385" y="117353"/>
                </a:lnTo>
                <a:lnTo>
                  <a:pt x="75974" y="115344"/>
                </a:lnTo>
                <a:lnTo>
                  <a:pt x="77319" y="114005"/>
                </a:lnTo>
                <a:lnTo>
                  <a:pt x="79169" y="113111"/>
                </a:lnTo>
                <a:lnTo>
                  <a:pt x="83763" y="112119"/>
                </a:lnTo>
                <a:lnTo>
                  <a:pt x="88981" y="111678"/>
                </a:lnTo>
                <a:lnTo>
                  <a:pt x="94475" y="111482"/>
                </a:lnTo>
                <a:lnTo>
                  <a:pt x="105463" y="111372"/>
                </a:lnTo>
                <a:lnTo>
                  <a:pt x="138476" y="111328"/>
                </a:lnTo>
                <a:lnTo>
                  <a:pt x="142800" y="112280"/>
                </a:lnTo>
                <a:lnTo>
                  <a:pt x="147587" y="113866"/>
                </a:lnTo>
                <a:lnTo>
                  <a:pt x="152684" y="115877"/>
                </a:lnTo>
                <a:lnTo>
                  <a:pt x="157987" y="118169"/>
                </a:lnTo>
                <a:lnTo>
                  <a:pt x="168959" y="123257"/>
                </a:lnTo>
                <a:lnTo>
                  <a:pt x="173599" y="124995"/>
                </a:lnTo>
                <a:lnTo>
                  <a:pt x="177646" y="126153"/>
                </a:lnTo>
                <a:lnTo>
                  <a:pt x="181295" y="126926"/>
                </a:lnTo>
                <a:lnTo>
                  <a:pt x="184681" y="128393"/>
                </a:lnTo>
                <a:lnTo>
                  <a:pt x="190983" y="132563"/>
                </a:lnTo>
                <a:lnTo>
                  <a:pt x="193045" y="135961"/>
                </a:lnTo>
                <a:lnTo>
                  <a:pt x="194419" y="140132"/>
                </a:lnTo>
                <a:lnTo>
                  <a:pt x="195335" y="144817"/>
                </a:lnTo>
                <a:lnTo>
                  <a:pt x="198893" y="152563"/>
                </a:lnTo>
                <a:lnTo>
                  <a:pt x="201175" y="155962"/>
                </a:lnTo>
                <a:lnTo>
                  <a:pt x="202697" y="160133"/>
                </a:lnTo>
                <a:lnTo>
                  <a:pt x="203711" y="164819"/>
                </a:lnTo>
                <a:lnTo>
                  <a:pt x="204387" y="169847"/>
                </a:lnTo>
                <a:lnTo>
                  <a:pt x="204838" y="175105"/>
                </a:lnTo>
                <a:lnTo>
                  <a:pt x="205139" y="180515"/>
                </a:lnTo>
                <a:lnTo>
                  <a:pt x="205339" y="186027"/>
                </a:lnTo>
                <a:lnTo>
                  <a:pt x="204520" y="191606"/>
                </a:lnTo>
                <a:lnTo>
                  <a:pt x="203022" y="197231"/>
                </a:lnTo>
                <a:lnTo>
                  <a:pt x="201071" y="202886"/>
                </a:lnTo>
                <a:lnTo>
                  <a:pt x="199769" y="208560"/>
                </a:lnTo>
                <a:lnTo>
                  <a:pt x="198902" y="214249"/>
                </a:lnTo>
                <a:lnTo>
                  <a:pt x="198324" y="219946"/>
                </a:lnTo>
                <a:lnTo>
                  <a:pt x="196034" y="224696"/>
                </a:lnTo>
                <a:lnTo>
                  <a:pt x="192601" y="228816"/>
                </a:lnTo>
                <a:lnTo>
                  <a:pt x="188409" y="232515"/>
                </a:lnTo>
                <a:lnTo>
                  <a:pt x="185613" y="236886"/>
                </a:lnTo>
                <a:lnTo>
                  <a:pt x="183750" y="241705"/>
                </a:lnTo>
                <a:lnTo>
                  <a:pt x="182507" y="246822"/>
                </a:lnTo>
                <a:lnTo>
                  <a:pt x="179774" y="251187"/>
                </a:lnTo>
                <a:lnTo>
                  <a:pt x="176047" y="255049"/>
                </a:lnTo>
                <a:lnTo>
                  <a:pt x="171657" y="258576"/>
                </a:lnTo>
                <a:lnTo>
                  <a:pt x="167778" y="260927"/>
                </a:lnTo>
                <a:lnTo>
                  <a:pt x="164239" y="262495"/>
                </a:lnTo>
                <a:lnTo>
                  <a:pt x="160928" y="263540"/>
                </a:lnTo>
                <a:lnTo>
                  <a:pt x="156815" y="265189"/>
                </a:lnTo>
                <a:lnTo>
                  <a:pt x="152169" y="267241"/>
                </a:lnTo>
                <a:lnTo>
                  <a:pt x="140125" y="272827"/>
                </a:lnTo>
                <a:lnTo>
                  <a:pt x="137232" y="273286"/>
                </a:lnTo>
                <a:lnTo>
                  <a:pt x="133397" y="273591"/>
                </a:lnTo>
                <a:lnTo>
                  <a:pt x="125011" y="273931"/>
                </a:lnTo>
                <a:lnTo>
                  <a:pt x="118108" y="274082"/>
                </a:lnTo>
                <a:lnTo>
                  <a:pt x="113981" y="273170"/>
                </a:lnTo>
                <a:lnTo>
                  <a:pt x="109325" y="271609"/>
                </a:lnTo>
                <a:lnTo>
                  <a:pt x="97266" y="266811"/>
                </a:lnTo>
                <a:lnTo>
                  <a:pt x="93077" y="263615"/>
                </a:lnTo>
                <a:lnTo>
                  <a:pt x="88040" y="259019"/>
                </a:lnTo>
                <a:lnTo>
                  <a:pt x="78774" y="250061"/>
                </a:lnTo>
                <a:lnTo>
                  <a:pt x="77281" y="249535"/>
                </a:lnTo>
                <a:lnTo>
                  <a:pt x="71582" y="248796"/>
                </a:lnTo>
                <a:lnTo>
                  <a:pt x="68580" y="2484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0"/>
          <p:cNvSpPr/>
          <p:nvPr/>
        </p:nvSpPr>
        <p:spPr>
          <a:xfrm>
            <a:off x="3992966" y="3737610"/>
            <a:ext cx="158982" cy="402908"/>
          </a:xfrm>
          <a:custGeom>
            <a:avLst/>
            <a:gdLst/>
            <a:ahLst/>
            <a:cxnLst/>
            <a:rect l="0" t="0" r="0" b="0"/>
            <a:pathLst>
              <a:path w="158982" h="402908">
                <a:moveTo>
                  <a:pt x="98974" y="0"/>
                </a:moveTo>
                <a:lnTo>
                  <a:pt x="83125" y="0"/>
                </a:lnTo>
                <a:lnTo>
                  <a:pt x="79865" y="2540"/>
                </a:lnTo>
                <a:lnTo>
                  <a:pt x="75241" y="6844"/>
                </a:lnTo>
                <a:lnTo>
                  <a:pt x="70010" y="11932"/>
                </a:lnTo>
                <a:lnTo>
                  <a:pt x="68235" y="14622"/>
                </a:lnTo>
                <a:lnTo>
                  <a:pt x="64783" y="22959"/>
                </a:lnTo>
                <a:lnTo>
                  <a:pt x="60600" y="28619"/>
                </a:lnTo>
                <a:lnTo>
                  <a:pt x="58152" y="31461"/>
                </a:lnTo>
                <a:lnTo>
                  <a:pt x="55566" y="34309"/>
                </a:lnTo>
                <a:lnTo>
                  <a:pt x="50154" y="40013"/>
                </a:lnTo>
                <a:lnTo>
                  <a:pt x="44573" y="45724"/>
                </a:lnTo>
                <a:lnTo>
                  <a:pt x="41752" y="49532"/>
                </a:lnTo>
                <a:lnTo>
                  <a:pt x="38918" y="53976"/>
                </a:lnTo>
                <a:lnTo>
                  <a:pt x="36077" y="58844"/>
                </a:lnTo>
                <a:lnTo>
                  <a:pt x="32920" y="69333"/>
                </a:lnTo>
                <a:lnTo>
                  <a:pt x="30563" y="80344"/>
                </a:lnTo>
                <a:lnTo>
                  <a:pt x="26342" y="91588"/>
                </a:lnTo>
                <a:lnTo>
                  <a:pt x="23883" y="96301"/>
                </a:lnTo>
                <a:lnTo>
                  <a:pt x="21290" y="100396"/>
                </a:lnTo>
                <a:lnTo>
                  <a:pt x="18610" y="104078"/>
                </a:lnTo>
                <a:lnTo>
                  <a:pt x="15631" y="113249"/>
                </a:lnTo>
                <a:lnTo>
                  <a:pt x="13355" y="123675"/>
                </a:lnTo>
                <a:lnTo>
                  <a:pt x="9168" y="134659"/>
                </a:lnTo>
                <a:lnTo>
                  <a:pt x="6673" y="145891"/>
                </a:lnTo>
                <a:lnTo>
                  <a:pt x="4611" y="158185"/>
                </a:lnTo>
                <a:lnTo>
                  <a:pt x="2728" y="165464"/>
                </a:lnTo>
                <a:lnTo>
                  <a:pt x="520" y="173174"/>
                </a:lnTo>
                <a:lnTo>
                  <a:pt x="0" y="180219"/>
                </a:lnTo>
                <a:lnTo>
                  <a:pt x="606" y="186821"/>
                </a:lnTo>
                <a:lnTo>
                  <a:pt x="2867" y="199236"/>
                </a:lnTo>
                <a:lnTo>
                  <a:pt x="3872" y="211104"/>
                </a:lnTo>
                <a:lnTo>
                  <a:pt x="4319" y="222729"/>
                </a:lnTo>
                <a:lnTo>
                  <a:pt x="4438" y="228495"/>
                </a:lnTo>
                <a:lnTo>
                  <a:pt x="7110" y="239984"/>
                </a:lnTo>
                <a:lnTo>
                  <a:pt x="10521" y="251439"/>
                </a:lnTo>
                <a:lnTo>
                  <a:pt x="12036" y="262881"/>
                </a:lnTo>
                <a:lnTo>
                  <a:pt x="15250" y="274316"/>
                </a:lnTo>
                <a:lnTo>
                  <a:pt x="18900" y="284795"/>
                </a:lnTo>
                <a:lnTo>
                  <a:pt x="21908" y="297003"/>
                </a:lnTo>
                <a:lnTo>
                  <a:pt x="25987" y="306943"/>
                </a:lnTo>
                <a:lnTo>
                  <a:pt x="28408" y="311309"/>
                </a:lnTo>
                <a:lnTo>
                  <a:pt x="30975" y="315172"/>
                </a:lnTo>
                <a:lnTo>
                  <a:pt x="33639" y="318699"/>
                </a:lnTo>
                <a:lnTo>
                  <a:pt x="36367" y="322004"/>
                </a:lnTo>
                <a:lnTo>
                  <a:pt x="39139" y="325159"/>
                </a:lnTo>
                <a:lnTo>
                  <a:pt x="41938" y="328215"/>
                </a:lnTo>
                <a:lnTo>
                  <a:pt x="44758" y="332157"/>
                </a:lnTo>
                <a:lnTo>
                  <a:pt x="47590" y="336691"/>
                </a:lnTo>
                <a:lnTo>
                  <a:pt x="50430" y="341618"/>
                </a:lnTo>
                <a:lnTo>
                  <a:pt x="53276" y="345855"/>
                </a:lnTo>
                <a:lnTo>
                  <a:pt x="56126" y="349632"/>
                </a:lnTo>
                <a:lnTo>
                  <a:pt x="58979" y="353103"/>
                </a:lnTo>
                <a:lnTo>
                  <a:pt x="61833" y="356370"/>
                </a:lnTo>
                <a:lnTo>
                  <a:pt x="64688" y="359499"/>
                </a:lnTo>
                <a:lnTo>
                  <a:pt x="70401" y="365517"/>
                </a:lnTo>
                <a:lnTo>
                  <a:pt x="76114" y="371367"/>
                </a:lnTo>
                <a:lnTo>
                  <a:pt x="79924" y="374260"/>
                </a:lnTo>
                <a:lnTo>
                  <a:pt x="84369" y="377142"/>
                </a:lnTo>
                <a:lnTo>
                  <a:pt x="89237" y="380015"/>
                </a:lnTo>
                <a:lnTo>
                  <a:pt x="93435" y="381931"/>
                </a:lnTo>
                <a:lnTo>
                  <a:pt x="97186" y="383208"/>
                </a:lnTo>
                <a:lnTo>
                  <a:pt x="100639" y="384059"/>
                </a:lnTo>
                <a:lnTo>
                  <a:pt x="103894" y="385579"/>
                </a:lnTo>
                <a:lnTo>
                  <a:pt x="107017" y="387545"/>
                </a:lnTo>
                <a:lnTo>
                  <a:pt x="110050" y="389808"/>
                </a:lnTo>
                <a:lnTo>
                  <a:pt x="113978" y="391317"/>
                </a:lnTo>
                <a:lnTo>
                  <a:pt x="118502" y="392323"/>
                </a:lnTo>
                <a:lnTo>
                  <a:pt x="123422" y="392994"/>
                </a:lnTo>
                <a:lnTo>
                  <a:pt x="126703" y="394393"/>
                </a:lnTo>
                <a:lnTo>
                  <a:pt x="128890" y="396279"/>
                </a:lnTo>
                <a:lnTo>
                  <a:pt x="130348" y="398488"/>
                </a:lnTo>
                <a:lnTo>
                  <a:pt x="132272" y="399961"/>
                </a:lnTo>
                <a:lnTo>
                  <a:pt x="134508" y="400943"/>
                </a:lnTo>
                <a:lnTo>
                  <a:pt x="136951" y="401598"/>
                </a:lnTo>
                <a:lnTo>
                  <a:pt x="139532" y="402034"/>
                </a:lnTo>
                <a:lnTo>
                  <a:pt x="142205" y="402325"/>
                </a:lnTo>
                <a:lnTo>
                  <a:pt x="148788" y="402792"/>
                </a:lnTo>
                <a:lnTo>
                  <a:pt x="152228" y="402856"/>
                </a:lnTo>
                <a:lnTo>
                  <a:pt x="158958" y="402907"/>
                </a:lnTo>
                <a:lnTo>
                  <a:pt x="158981" y="4029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1"/>
          <p:cNvSpPr/>
          <p:nvPr/>
        </p:nvSpPr>
        <p:spPr>
          <a:xfrm>
            <a:off x="4151947" y="3841819"/>
            <a:ext cx="213799" cy="264364"/>
          </a:xfrm>
          <a:custGeom>
            <a:avLst/>
            <a:gdLst/>
            <a:ahLst/>
            <a:cxnLst/>
            <a:rect l="0" t="0" r="0" b="0"/>
            <a:pathLst>
              <a:path w="213799" h="264364">
                <a:moveTo>
                  <a:pt x="0" y="41523"/>
                </a:moveTo>
                <a:lnTo>
                  <a:pt x="4551" y="41523"/>
                </a:lnTo>
                <a:lnTo>
                  <a:pt x="7797" y="40571"/>
                </a:lnTo>
                <a:lnTo>
                  <a:pt x="11865" y="38983"/>
                </a:lnTo>
                <a:lnTo>
                  <a:pt x="16483" y="36972"/>
                </a:lnTo>
                <a:lnTo>
                  <a:pt x="19561" y="34679"/>
                </a:lnTo>
                <a:lnTo>
                  <a:pt x="21613" y="32198"/>
                </a:lnTo>
                <a:lnTo>
                  <a:pt x="22981" y="29591"/>
                </a:lnTo>
                <a:lnTo>
                  <a:pt x="29581" y="24155"/>
                </a:lnTo>
                <a:lnTo>
                  <a:pt x="34009" y="21372"/>
                </a:lnTo>
                <a:lnTo>
                  <a:pt x="38865" y="18564"/>
                </a:lnTo>
                <a:lnTo>
                  <a:pt x="49341" y="12904"/>
                </a:lnTo>
                <a:lnTo>
                  <a:pt x="54802" y="11014"/>
                </a:lnTo>
                <a:lnTo>
                  <a:pt x="60347" y="9754"/>
                </a:lnTo>
                <a:lnTo>
                  <a:pt x="65949" y="8913"/>
                </a:lnTo>
                <a:lnTo>
                  <a:pt x="72541" y="7401"/>
                </a:lnTo>
                <a:lnTo>
                  <a:pt x="79793" y="5440"/>
                </a:lnTo>
                <a:lnTo>
                  <a:pt x="87486" y="3180"/>
                </a:lnTo>
                <a:lnTo>
                  <a:pt x="93566" y="1673"/>
                </a:lnTo>
                <a:lnTo>
                  <a:pt x="98573" y="669"/>
                </a:lnTo>
                <a:lnTo>
                  <a:pt x="102863" y="0"/>
                </a:lnTo>
                <a:lnTo>
                  <a:pt x="106675" y="506"/>
                </a:lnTo>
                <a:lnTo>
                  <a:pt x="110169" y="1796"/>
                </a:lnTo>
                <a:lnTo>
                  <a:pt x="116592" y="4817"/>
                </a:lnTo>
                <a:lnTo>
                  <a:pt x="122621" y="6159"/>
                </a:lnTo>
                <a:lnTo>
                  <a:pt x="128476" y="9296"/>
                </a:lnTo>
                <a:lnTo>
                  <a:pt x="131371" y="11466"/>
                </a:lnTo>
                <a:lnTo>
                  <a:pt x="133300" y="13865"/>
                </a:lnTo>
                <a:lnTo>
                  <a:pt x="134587" y="16417"/>
                </a:lnTo>
                <a:lnTo>
                  <a:pt x="135445" y="19070"/>
                </a:lnTo>
                <a:lnTo>
                  <a:pt x="136398" y="27099"/>
                </a:lnTo>
                <a:lnTo>
                  <a:pt x="136652" y="31907"/>
                </a:lnTo>
                <a:lnTo>
                  <a:pt x="135869" y="36065"/>
                </a:lnTo>
                <a:lnTo>
                  <a:pt x="132459" y="43225"/>
                </a:lnTo>
                <a:lnTo>
                  <a:pt x="127768" y="52122"/>
                </a:lnTo>
                <a:lnTo>
                  <a:pt x="116995" y="73356"/>
                </a:lnTo>
                <a:lnTo>
                  <a:pt x="114192" y="77985"/>
                </a:lnTo>
                <a:lnTo>
                  <a:pt x="108537" y="85668"/>
                </a:lnTo>
                <a:lnTo>
                  <a:pt x="104743" y="89051"/>
                </a:lnTo>
                <a:lnTo>
                  <a:pt x="100309" y="92258"/>
                </a:lnTo>
                <a:lnTo>
                  <a:pt x="95448" y="95349"/>
                </a:lnTo>
                <a:lnTo>
                  <a:pt x="91254" y="99314"/>
                </a:lnTo>
                <a:lnTo>
                  <a:pt x="87506" y="103863"/>
                </a:lnTo>
                <a:lnTo>
                  <a:pt x="84055" y="108801"/>
                </a:lnTo>
                <a:lnTo>
                  <a:pt x="80802" y="112092"/>
                </a:lnTo>
                <a:lnTo>
                  <a:pt x="77680" y="114287"/>
                </a:lnTo>
                <a:lnTo>
                  <a:pt x="74647" y="115750"/>
                </a:lnTo>
                <a:lnTo>
                  <a:pt x="72624" y="117678"/>
                </a:lnTo>
                <a:lnTo>
                  <a:pt x="71277" y="119915"/>
                </a:lnTo>
                <a:lnTo>
                  <a:pt x="70378" y="122359"/>
                </a:lnTo>
                <a:lnTo>
                  <a:pt x="68826" y="123989"/>
                </a:lnTo>
                <a:lnTo>
                  <a:pt x="66839" y="125076"/>
                </a:lnTo>
                <a:lnTo>
                  <a:pt x="64562" y="125800"/>
                </a:lnTo>
                <a:lnTo>
                  <a:pt x="59492" y="129144"/>
                </a:lnTo>
                <a:lnTo>
                  <a:pt x="51906" y="135430"/>
                </a:lnTo>
                <a:lnTo>
                  <a:pt x="51645" y="133107"/>
                </a:lnTo>
                <a:lnTo>
                  <a:pt x="51476" y="128406"/>
                </a:lnTo>
                <a:lnTo>
                  <a:pt x="52415" y="128020"/>
                </a:lnTo>
                <a:lnTo>
                  <a:pt x="55998" y="127591"/>
                </a:lnTo>
                <a:lnTo>
                  <a:pt x="58287" y="126524"/>
                </a:lnTo>
                <a:lnTo>
                  <a:pt x="63370" y="122799"/>
                </a:lnTo>
                <a:lnTo>
                  <a:pt x="66060" y="121424"/>
                </a:lnTo>
                <a:lnTo>
                  <a:pt x="71587" y="119897"/>
                </a:lnTo>
                <a:lnTo>
                  <a:pt x="77219" y="116679"/>
                </a:lnTo>
                <a:lnTo>
                  <a:pt x="83850" y="112073"/>
                </a:lnTo>
                <a:lnTo>
                  <a:pt x="88285" y="109511"/>
                </a:lnTo>
                <a:lnTo>
                  <a:pt x="93146" y="106851"/>
                </a:lnTo>
                <a:lnTo>
                  <a:pt x="98293" y="105078"/>
                </a:lnTo>
                <a:lnTo>
                  <a:pt x="103629" y="103895"/>
                </a:lnTo>
                <a:lnTo>
                  <a:pt x="109090" y="103107"/>
                </a:lnTo>
                <a:lnTo>
                  <a:pt x="114637" y="102582"/>
                </a:lnTo>
                <a:lnTo>
                  <a:pt x="120240" y="102232"/>
                </a:lnTo>
                <a:lnTo>
                  <a:pt x="131545" y="101842"/>
                </a:lnTo>
                <a:lnTo>
                  <a:pt x="154325" y="101592"/>
                </a:lnTo>
                <a:lnTo>
                  <a:pt x="160033" y="101572"/>
                </a:lnTo>
                <a:lnTo>
                  <a:pt x="165744" y="102511"/>
                </a:lnTo>
                <a:lnTo>
                  <a:pt x="171456" y="104089"/>
                </a:lnTo>
                <a:lnTo>
                  <a:pt x="177169" y="106094"/>
                </a:lnTo>
                <a:lnTo>
                  <a:pt x="181930" y="107430"/>
                </a:lnTo>
                <a:lnTo>
                  <a:pt x="186057" y="108321"/>
                </a:lnTo>
                <a:lnTo>
                  <a:pt x="189761" y="108915"/>
                </a:lnTo>
                <a:lnTo>
                  <a:pt x="193182" y="111216"/>
                </a:lnTo>
                <a:lnTo>
                  <a:pt x="199524" y="118853"/>
                </a:lnTo>
                <a:lnTo>
                  <a:pt x="205517" y="126057"/>
                </a:lnTo>
                <a:lnTo>
                  <a:pt x="208449" y="129312"/>
                </a:lnTo>
                <a:lnTo>
                  <a:pt x="210403" y="132434"/>
                </a:lnTo>
                <a:lnTo>
                  <a:pt x="212575" y="138443"/>
                </a:lnTo>
                <a:lnTo>
                  <a:pt x="213155" y="142331"/>
                </a:lnTo>
                <a:lnTo>
                  <a:pt x="213540" y="146829"/>
                </a:lnTo>
                <a:lnTo>
                  <a:pt x="213798" y="151732"/>
                </a:lnTo>
                <a:lnTo>
                  <a:pt x="213017" y="155953"/>
                </a:lnTo>
                <a:lnTo>
                  <a:pt x="209609" y="163183"/>
                </a:lnTo>
                <a:lnTo>
                  <a:pt x="208319" y="167397"/>
                </a:lnTo>
                <a:lnTo>
                  <a:pt x="207460" y="172112"/>
                </a:lnTo>
                <a:lnTo>
                  <a:pt x="206886" y="177160"/>
                </a:lnTo>
                <a:lnTo>
                  <a:pt x="204599" y="182430"/>
                </a:lnTo>
                <a:lnTo>
                  <a:pt x="201170" y="187848"/>
                </a:lnTo>
                <a:lnTo>
                  <a:pt x="196978" y="193366"/>
                </a:lnTo>
                <a:lnTo>
                  <a:pt x="193231" y="198949"/>
                </a:lnTo>
                <a:lnTo>
                  <a:pt x="189781" y="204577"/>
                </a:lnTo>
                <a:lnTo>
                  <a:pt x="186528" y="210233"/>
                </a:lnTo>
                <a:lnTo>
                  <a:pt x="182455" y="215909"/>
                </a:lnTo>
                <a:lnTo>
                  <a:pt x="177834" y="221598"/>
                </a:lnTo>
                <a:lnTo>
                  <a:pt x="168572" y="232046"/>
                </a:lnTo>
                <a:lnTo>
                  <a:pt x="161281" y="239865"/>
                </a:lnTo>
                <a:lnTo>
                  <a:pt x="157051" y="243284"/>
                </a:lnTo>
                <a:lnTo>
                  <a:pt x="152325" y="246515"/>
                </a:lnTo>
                <a:lnTo>
                  <a:pt x="147270" y="249622"/>
                </a:lnTo>
                <a:lnTo>
                  <a:pt x="142948" y="252646"/>
                </a:lnTo>
                <a:lnTo>
                  <a:pt x="139114" y="255614"/>
                </a:lnTo>
                <a:lnTo>
                  <a:pt x="135605" y="258546"/>
                </a:lnTo>
                <a:lnTo>
                  <a:pt x="131360" y="260499"/>
                </a:lnTo>
                <a:lnTo>
                  <a:pt x="126627" y="261803"/>
                </a:lnTo>
                <a:lnTo>
                  <a:pt x="121565" y="262671"/>
                </a:lnTo>
                <a:lnTo>
                  <a:pt x="117238" y="263250"/>
                </a:lnTo>
                <a:lnTo>
                  <a:pt x="113401" y="263636"/>
                </a:lnTo>
                <a:lnTo>
                  <a:pt x="109891" y="263893"/>
                </a:lnTo>
                <a:lnTo>
                  <a:pt x="103450" y="264179"/>
                </a:lnTo>
                <a:lnTo>
                  <a:pt x="94470" y="264340"/>
                </a:lnTo>
                <a:lnTo>
                  <a:pt x="91555" y="264363"/>
                </a:lnTo>
                <a:lnTo>
                  <a:pt x="89611" y="263425"/>
                </a:lnTo>
                <a:lnTo>
                  <a:pt x="88316" y="261848"/>
                </a:lnTo>
                <a:lnTo>
                  <a:pt x="87452" y="259844"/>
                </a:lnTo>
                <a:lnTo>
                  <a:pt x="85924" y="258508"/>
                </a:lnTo>
                <a:lnTo>
                  <a:pt x="83953" y="257617"/>
                </a:lnTo>
                <a:lnTo>
                  <a:pt x="81686" y="257023"/>
                </a:lnTo>
                <a:lnTo>
                  <a:pt x="80175" y="255675"/>
                </a:lnTo>
                <a:lnTo>
                  <a:pt x="79167" y="253824"/>
                </a:lnTo>
                <a:lnTo>
                  <a:pt x="77153" y="2472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2"/>
          <p:cNvSpPr/>
          <p:nvPr/>
        </p:nvSpPr>
        <p:spPr>
          <a:xfrm>
            <a:off x="4391977" y="3754754"/>
            <a:ext cx="205589" cy="394335"/>
          </a:xfrm>
          <a:custGeom>
            <a:avLst/>
            <a:gdLst/>
            <a:ahLst/>
            <a:cxnLst/>
            <a:rect l="0" t="0" r="0" b="0"/>
            <a:pathLst>
              <a:path w="205589" h="394335">
                <a:moveTo>
                  <a:pt x="0" y="0"/>
                </a:moveTo>
                <a:lnTo>
                  <a:pt x="20151" y="0"/>
                </a:lnTo>
                <a:lnTo>
                  <a:pt x="23911" y="953"/>
                </a:lnTo>
                <a:lnTo>
                  <a:pt x="28324" y="2541"/>
                </a:lnTo>
                <a:lnTo>
                  <a:pt x="33170" y="4552"/>
                </a:lnTo>
                <a:lnTo>
                  <a:pt x="38306" y="5892"/>
                </a:lnTo>
                <a:lnTo>
                  <a:pt x="43635" y="6786"/>
                </a:lnTo>
                <a:lnTo>
                  <a:pt x="49092" y="7381"/>
                </a:lnTo>
                <a:lnTo>
                  <a:pt x="54636" y="8731"/>
                </a:lnTo>
                <a:lnTo>
                  <a:pt x="60236" y="10583"/>
                </a:lnTo>
                <a:lnTo>
                  <a:pt x="65875" y="12771"/>
                </a:lnTo>
                <a:lnTo>
                  <a:pt x="71539" y="15182"/>
                </a:lnTo>
                <a:lnTo>
                  <a:pt x="82913" y="20400"/>
                </a:lnTo>
                <a:lnTo>
                  <a:pt x="89566" y="23125"/>
                </a:lnTo>
                <a:lnTo>
                  <a:pt x="96857" y="25895"/>
                </a:lnTo>
                <a:lnTo>
                  <a:pt x="104577" y="28693"/>
                </a:lnTo>
                <a:lnTo>
                  <a:pt x="110676" y="32464"/>
                </a:lnTo>
                <a:lnTo>
                  <a:pt x="115693" y="36883"/>
                </a:lnTo>
                <a:lnTo>
                  <a:pt x="119992" y="41734"/>
                </a:lnTo>
                <a:lnTo>
                  <a:pt x="129847" y="52204"/>
                </a:lnTo>
                <a:lnTo>
                  <a:pt x="135142" y="57663"/>
                </a:lnTo>
                <a:lnTo>
                  <a:pt x="140578" y="62254"/>
                </a:lnTo>
                <a:lnTo>
                  <a:pt x="146106" y="66268"/>
                </a:lnTo>
                <a:lnTo>
                  <a:pt x="151697" y="69897"/>
                </a:lnTo>
                <a:lnTo>
                  <a:pt x="157329" y="74220"/>
                </a:lnTo>
                <a:lnTo>
                  <a:pt x="162988" y="79008"/>
                </a:lnTo>
                <a:lnTo>
                  <a:pt x="168667" y="84105"/>
                </a:lnTo>
                <a:lnTo>
                  <a:pt x="173404" y="89407"/>
                </a:lnTo>
                <a:lnTo>
                  <a:pt x="177515" y="94848"/>
                </a:lnTo>
                <a:lnTo>
                  <a:pt x="181208" y="100380"/>
                </a:lnTo>
                <a:lnTo>
                  <a:pt x="184623" y="105972"/>
                </a:lnTo>
                <a:lnTo>
                  <a:pt x="190957" y="117267"/>
                </a:lnTo>
                <a:lnTo>
                  <a:pt x="196948" y="128636"/>
                </a:lnTo>
                <a:lnTo>
                  <a:pt x="199878" y="134335"/>
                </a:lnTo>
                <a:lnTo>
                  <a:pt x="201832" y="140992"/>
                </a:lnTo>
                <a:lnTo>
                  <a:pt x="203135" y="148287"/>
                </a:lnTo>
                <a:lnTo>
                  <a:pt x="204003" y="156008"/>
                </a:lnTo>
                <a:lnTo>
                  <a:pt x="204582" y="164013"/>
                </a:lnTo>
                <a:lnTo>
                  <a:pt x="204968" y="172207"/>
                </a:lnTo>
                <a:lnTo>
                  <a:pt x="205397" y="187980"/>
                </a:lnTo>
                <a:lnTo>
                  <a:pt x="205588" y="201339"/>
                </a:lnTo>
                <a:lnTo>
                  <a:pt x="204686" y="208521"/>
                </a:lnTo>
                <a:lnTo>
                  <a:pt x="203132" y="216167"/>
                </a:lnTo>
                <a:lnTo>
                  <a:pt x="201144" y="224121"/>
                </a:lnTo>
                <a:lnTo>
                  <a:pt x="198866" y="232282"/>
                </a:lnTo>
                <a:lnTo>
                  <a:pt x="193795" y="248969"/>
                </a:lnTo>
                <a:lnTo>
                  <a:pt x="191109" y="256467"/>
                </a:lnTo>
                <a:lnTo>
                  <a:pt x="188366" y="263371"/>
                </a:lnTo>
                <a:lnTo>
                  <a:pt x="185585" y="269879"/>
                </a:lnTo>
                <a:lnTo>
                  <a:pt x="182778" y="278026"/>
                </a:lnTo>
                <a:lnTo>
                  <a:pt x="179955" y="287269"/>
                </a:lnTo>
                <a:lnTo>
                  <a:pt x="177120" y="297240"/>
                </a:lnTo>
                <a:lnTo>
                  <a:pt x="174278" y="305793"/>
                </a:lnTo>
                <a:lnTo>
                  <a:pt x="171430" y="313400"/>
                </a:lnTo>
                <a:lnTo>
                  <a:pt x="168579" y="320376"/>
                </a:lnTo>
                <a:lnTo>
                  <a:pt x="165726" y="326932"/>
                </a:lnTo>
                <a:lnTo>
                  <a:pt x="160016" y="339296"/>
                </a:lnTo>
                <a:lnTo>
                  <a:pt x="156207" y="345260"/>
                </a:lnTo>
                <a:lnTo>
                  <a:pt x="151763" y="351141"/>
                </a:lnTo>
                <a:lnTo>
                  <a:pt x="146895" y="356967"/>
                </a:lnTo>
                <a:lnTo>
                  <a:pt x="142698" y="361803"/>
                </a:lnTo>
                <a:lnTo>
                  <a:pt x="138947" y="365980"/>
                </a:lnTo>
                <a:lnTo>
                  <a:pt x="132239" y="373161"/>
                </a:lnTo>
                <a:lnTo>
                  <a:pt x="120172" y="385532"/>
                </a:lnTo>
                <a:lnTo>
                  <a:pt x="117262" y="388466"/>
                </a:lnTo>
                <a:lnTo>
                  <a:pt x="114370" y="390423"/>
                </a:lnTo>
                <a:lnTo>
                  <a:pt x="108616" y="392596"/>
                </a:lnTo>
                <a:lnTo>
                  <a:pt x="104572" y="393820"/>
                </a:lnTo>
                <a:lnTo>
                  <a:pt x="98824" y="394183"/>
                </a:lnTo>
                <a:lnTo>
                  <a:pt x="93610" y="394327"/>
                </a:lnTo>
                <a:lnTo>
                  <a:pt x="86951" y="394334"/>
                </a:lnTo>
                <a:lnTo>
                  <a:pt x="81537" y="389784"/>
                </a:lnTo>
                <a:lnTo>
                  <a:pt x="77152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3"/>
          <p:cNvSpPr/>
          <p:nvPr/>
        </p:nvSpPr>
        <p:spPr>
          <a:xfrm>
            <a:off x="4889182" y="3789045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8731" y="18020"/>
                </a:lnTo>
                <a:lnTo>
                  <a:pt x="12770" y="25788"/>
                </a:lnTo>
                <a:lnTo>
                  <a:pt x="14229" y="30527"/>
                </a:lnTo>
                <a:lnTo>
                  <a:pt x="15201" y="35591"/>
                </a:lnTo>
                <a:lnTo>
                  <a:pt x="15849" y="40873"/>
                </a:lnTo>
                <a:lnTo>
                  <a:pt x="16281" y="47251"/>
                </a:lnTo>
                <a:lnTo>
                  <a:pt x="16569" y="54361"/>
                </a:lnTo>
                <a:lnTo>
                  <a:pt x="16761" y="61958"/>
                </a:lnTo>
                <a:lnTo>
                  <a:pt x="17841" y="68927"/>
                </a:lnTo>
                <a:lnTo>
                  <a:pt x="19515" y="75479"/>
                </a:lnTo>
                <a:lnTo>
                  <a:pt x="21582" y="81752"/>
                </a:lnTo>
                <a:lnTo>
                  <a:pt x="22961" y="88791"/>
                </a:lnTo>
                <a:lnTo>
                  <a:pt x="23880" y="96341"/>
                </a:lnTo>
                <a:lnTo>
                  <a:pt x="24492" y="104233"/>
                </a:lnTo>
                <a:lnTo>
                  <a:pt x="24901" y="112350"/>
                </a:lnTo>
                <a:lnTo>
                  <a:pt x="25354" y="128991"/>
                </a:lnTo>
                <a:lnTo>
                  <a:pt x="26428" y="136476"/>
                </a:lnTo>
                <a:lnTo>
                  <a:pt x="28096" y="143371"/>
                </a:lnTo>
                <a:lnTo>
                  <a:pt x="30161" y="149874"/>
                </a:lnTo>
                <a:lnTo>
                  <a:pt x="31537" y="157066"/>
                </a:lnTo>
                <a:lnTo>
                  <a:pt x="32455" y="164718"/>
                </a:lnTo>
                <a:lnTo>
                  <a:pt x="33067" y="172677"/>
                </a:lnTo>
                <a:lnTo>
                  <a:pt x="33474" y="179888"/>
                </a:lnTo>
                <a:lnTo>
                  <a:pt x="33927" y="192980"/>
                </a:lnTo>
                <a:lnTo>
                  <a:pt x="35001" y="198186"/>
                </a:lnTo>
                <a:lnTo>
                  <a:pt x="36669" y="202609"/>
                </a:lnTo>
                <a:lnTo>
                  <a:pt x="38734" y="206510"/>
                </a:lnTo>
                <a:lnTo>
                  <a:pt x="40110" y="211015"/>
                </a:lnTo>
                <a:lnTo>
                  <a:pt x="41027" y="215924"/>
                </a:lnTo>
                <a:lnTo>
                  <a:pt x="41639" y="221102"/>
                </a:lnTo>
                <a:lnTo>
                  <a:pt x="42047" y="225506"/>
                </a:lnTo>
                <a:lnTo>
                  <a:pt x="42500" y="232940"/>
                </a:lnTo>
                <a:lnTo>
                  <a:pt x="42863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"/>
          <p:cNvSpPr/>
          <p:nvPr/>
        </p:nvSpPr>
        <p:spPr>
          <a:xfrm>
            <a:off x="4803457" y="3909060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14762" y="25717"/>
                </a:lnTo>
                <a:lnTo>
                  <a:pt x="17461" y="24765"/>
                </a:lnTo>
                <a:lnTo>
                  <a:pt x="21166" y="23177"/>
                </a:lnTo>
                <a:lnTo>
                  <a:pt x="25541" y="21166"/>
                </a:lnTo>
                <a:lnTo>
                  <a:pt x="30362" y="19826"/>
                </a:lnTo>
                <a:lnTo>
                  <a:pt x="35481" y="18932"/>
                </a:lnTo>
                <a:lnTo>
                  <a:pt x="40800" y="18336"/>
                </a:lnTo>
                <a:lnTo>
                  <a:pt x="46250" y="17939"/>
                </a:lnTo>
                <a:lnTo>
                  <a:pt x="51788" y="17674"/>
                </a:lnTo>
                <a:lnTo>
                  <a:pt x="57386" y="17498"/>
                </a:lnTo>
                <a:lnTo>
                  <a:pt x="63974" y="16427"/>
                </a:lnTo>
                <a:lnTo>
                  <a:pt x="71225" y="14762"/>
                </a:lnTo>
                <a:lnTo>
                  <a:pt x="78916" y="12699"/>
                </a:lnTo>
                <a:lnTo>
                  <a:pt x="86900" y="11323"/>
                </a:lnTo>
                <a:lnTo>
                  <a:pt x="95081" y="10406"/>
                </a:lnTo>
                <a:lnTo>
                  <a:pt x="103393" y="9794"/>
                </a:lnTo>
                <a:lnTo>
                  <a:pt x="111791" y="9387"/>
                </a:lnTo>
                <a:lnTo>
                  <a:pt x="128742" y="8934"/>
                </a:lnTo>
                <a:lnTo>
                  <a:pt x="149800" y="8679"/>
                </a:lnTo>
                <a:lnTo>
                  <a:pt x="157969" y="7691"/>
                </a:lnTo>
                <a:lnTo>
                  <a:pt x="167226" y="6080"/>
                </a:lnTo>
                <a:lnTo>
                  <a:pt x="177206" y="4053"/>
                </a:lnTo>
                <a:lnTo>
                  <a:pt x="185765" y="2702"/>
                </a:lnTo>
                <a:lnTo>
                  <a:pt x="193375" y="1801"/>
                </a:lnTo>
                <a:lnTo>
                  <a:pt x="200355" y="1201"/>
                </a:lnTo>
                <a:lnTo>
                  <a:pt x="206913" y="800"/>
                </a:lnTo>
                <a:lnTo>
                  <a:pt x="219279" y="356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5"/>
          <p:cNvSpPr/>
          <p:nvPr/>
        </p:nvSpPr>
        <p:spPr>
          <a:xfrm>
            <a:off x="5172075" y="3729037"/>
            <a:ext cx="221535" cy="291466"/>
          </a:xfrm>
          <a:custGeom>
            <a:avLst/>
            <a:gdLst/>
            <a:ahLst/>
            <a:cxnLst/>
            <a:rect l="0" t="0" r="0" b="0"/>
            <a:pathLst>
              <a:path w="221535" h="291466">
                <a:moveTo>
                  <a:pt x="0" y="0"/>
                </a:moveTo>
                <a:lnTo>
                  <a:pt x="0" y="12771"/>
                </a:lnTo>
                <a:lnTo>
                  <a:pt x="952" y="15181"/>
                </a:lnTo>
                <a:lnTo>
                  <a:pt x="4550" y="20400"/>
                </a:lnTo>
                <a:lnTo>
                  <a:pt x="6785" y="28434"/>
                </a:lnTo>
                <a:lnTo>
                  <a:pt x="7380" y="33244"/>
                </a:lnTo>
                <a:lnTo>
                  <a:pt x="8730" y="38355"/>
                </a:lnTo>
                <a:lnTo>
                  <a:pt x="10583" y="43667"/>
                </a:lnTo>
                <a:lnTo>
                  <a:pt x="12770" y="49114"/>
                </a:lnTo>
                <a:lnTo>
                  <a:pt x="14228" y="54650"/>
                </a:lnTo>
                <a:lnTo>
                  <a:pt x="15200" y="60246"/>
                </a:lnTo>
                <a:lnTo>
                  <a:pt x="15849" y="65882"/>
                </a:lnTo>
                <a:lnTo>
                  <a:pt x="17233" y="72496"/>
                </a:lnTo>
                <a:lnTo>
                  <a:pt x="19109" y="79763"/>
                </a:lnTo>
                <a:lnTo>
                  <a:pt x="21311" y="87466"/>
                </a:lnTo>
                <a:lnTo>
                  <a:pt x="22780" y="95458"/>
                </a:lnTo>
                <a:lnTo>
                  <a:pt x="23759" y="103644"/>
                </a:lnTo>
                <a:lnTo>
                  <a:pt x="24412" y="111958"/>
                </a:lnTo>
                <a:lnTo>
                  <a:pt x="25799" y="119407"/>
                </a:lnTo>
                <a:lnTo>
                  <a:pt x="27677" y="126277"/>
                </a:lnTo>
                <a:lnTo>
                  <a:pt x="37534" y="155542"/>
                </a:lnTo>
                <a:lnTo>
                  <a:pt x="39310" y="162750"/>
                </a:lnTo>
                <a:lnTo>
                  <a:pt x="40494" y="169460"/>
                </a:lnTo>
                <a:lnTo>
                  <a:pt x="41283" y="175838"/>
                </a:lnTo>
                <a:lnTo>
                  <a:pt x="41810" y="181995"/>
                </a:lnTo>
                <a:lnTo>
                  <a:pt x="42160" y="188006"/>
                </a:lnTo>
                <a:lnTo>
                  <a:pt x="42394" y="193917"/>
                </a:lnTo>
                <a:lnTo>
                  <a:pt x="42723" y="215890"/>
                </a:lnTo>
                <a:lnTo>
                  <a:pt x="43722" y="222984"/>
                </a:lnTo>
                <a:lnTo>
                  <a:pt x="45341" y="229619"/>
                </a:lnTo>
                <a:lnTo>
                  <a:pt x="47372" y="235946"/>
                </a:lnTo>
                <a:lnTo>
                  <a:pt x="48726" y="241118"/>
                </a:lnTo>
                <a:lnTo>
                  <a:pt x="50231" y="249403"/>
                </a:lnTo>
                <a:lnTo>
                  <a:pt x="50632" y="253899"/>
                </a:lnTo>
                <a:lnTo>
                  <a:pt x="50900" y="258801"/>
                </a:lnTo>
                <a:lnTo>
                  <a:pt x="51197" y="268375"/>
                </a:lnTo>
                <a:lnTo>
                  <a:pt x="51387" y="282283"/>
                </a:lnTo>
                <a:lnTo>
                  <a:pt x="51434" y="291306"/>
                </a:lnTo>
                <a:lnTo>
                  <a:pt x="46883" y="291418"/>
                </a:lnTo>
                <a:lnTo>
                  <a:pt x="45543" y="290481"/>
                </a:lnTo>
                <a:lnTo>
                  <a:pt x="44649" y="288904"/>
                </a:lnTo>
                <a:lnTo>
                  <a:pt x="43656" y="284612"/>
                </a:lnTo>
                <a:lnTo>
                  <a:pt x="43097" y="276840"/>
                </a:lnTo>
                <a:lnTo>
                  <a:pt x="42932" y="268505"/>
                </a:lnTo>
                <a:lnTo>
                  <a:pt x="42893" y="262846"/>
                </a:lnTo>
                <a:lnTo>
                  <a:pt x="43835" y="260003"/>
                </a:lnTo>
                <a:lnTo>
                  <a:pt x="47422" y="254305"/>
                </a:lnTo>
                <a:lnTo>
                  <a:pt x="52191" y="246057"/>
                </a:lnTo>
                <a:lnTo>
                  <a:pt x="57486" y="236994"/>
                </a:lnTo>
                <a:lnTo>
                  <a:pt x="63014" y="229790"/>
                </a:lnTo>
                <a:lnTo>
                  <a:pt x="68646" y="220874"/>
                </a:lnTo>
                <a:lnTo>
                  <a:pt x="71481" y="215829"/>
                </a:lnTo>
                <a:lnTo>
                  <a:pt x="77172" y="207684"/>
                </a:lnTo>
                <a:lnTo>
                  <a:pt x="83828" y="199937"/>
                </a:lnTo>
                <a:lnTo>
                  <a:pt x="93137" y="190143"/>
                </a:lnTo>
                <a:lnTo>
                  <a:pt x="98286" y="185817"/>
                </a:lnTo>
                <a:lnTo>
                  <a:pt x="103624" y="181981"/>
                </a:lnTo>
                <a:lnTo>
                  <a:pt x="109087" y="178471"/>
                </a:lnTo>
                <a:lnTo>
                  <a:pt x="114635" y="176130"/>
                </a:lnTo>
                <a:lnTo>
                  <a:pt x="120238" y="174570"/>
                </a:lnTo>
                <a:lnTo>
                  <a:pt x="125879" y="173530"/>
                </a:lnTo>
                <a:lnTo>
                  <a:pt x="131544" y="172837"/>
                </a:lnTo>
                <a:lnTo>
                  <a:pt x="137226" y="172375"/>
                </a:lnTo>
                <a:lnTo>
                  <a:pt x="142919" y="172066"/>
                </a:lnTo>
                <a:lnTo>
                  <a:pt x="154324" y="171724"/>
                </a:lnTo>
                <a:lnTo>
                  <a:pt x="172617" y="171504"/>
                </a:lnTo>
                <a:lnTo>
                  <a:pt x="176991" y="172439"/>
                </a:lnTo>
                <a:lnTo>
                  <a:pt x="181811" y="174014"/>
                </a:lnTo>
                <a:lnTo>
                  <a:pt x="186930" y="176017"/>
                </a:lnTo>
                <a:lnTo>
                  <a:pt x="191295" y="177352"/>
                </a:lnTo>
                <a:lnTo>
                  <a:pt x="195157" y="178242"/>
                </a:lnTo>
                <a:lnTo>
                  <a:pt x="198685" y="178836"/>
                </a:lnTo>
                <a:lnTo>
                  <a:pt x="205144" y="182035"/>
                </a:lnTo>
                <a:lnTo>
                  <a:pt x="208200" y="184222"/>
                </a:lnTo>
                <a:lnTo>
                  <a:pt x="210238" y="186632"/>
                </a:lnTo>
                <a:lnTo>
                  <a:pt x="211596" y="189191"/>
                </a:lnTo>
                <a:lnTo>
                  <a:pt x="212501" y="191850"/>
                </a:lnTo>
                <a:lnTo>
                  <a:pt x="216048" y="197345"/>
                </a:lnTo>
                <a:lnTo>
                  <a:pt x="218326" y="200143"/>
                </a:lnTo>
                <a:lnTo>
                  <a:pt x="219846" y="202961"/>
                </a:lnTo>
                <a:lnTo>
                  <a:pt x="221534" y="208633"/>
                </a:lnTo>
                <a:lnTo>
                  <a:pt x="221032" y="212431"/>
                </a:lnTo>
                <a:lnTo>
                  <a:pt x="219744" y="216868"/>
                </a:lnTo>
                <a:lnTo>
                  <a:pt x="216726" y="225926"/>
                </a:lnTo>
                <a:lnTo>
                  <a:pt x="215385" y="233126"/>
                </a:lnTo>
                <a:lnTo>
                  <a:pt x="212249" y="239502"/>
                </a:lnTo>
                <a:lnTo>
                  <a:pt x="206727" y="246463"/>
                </a:lnTo>
                <a:lnTo>
                  <a:pt x="202588" y="250986"/>
                </a:lnTo>
                <a:lnTo>
                  <a:pt x="190201" y="263914"/>
                </a:lnTo>
                <a:lnTo>
                  <a:pt x="186808" y="267383"/>
                </a:lnTo>
                <a:lnTo>
                  <a:pt x="182641" y="270647"/>
                </a:lnTo>
                <a:lnTo>
                  <a:pt x="177958" y="273777"/>
                </a:lnTo>
                <a:lnTo>
                  <a:pt x="172931" y="276815"/>
                </a:lnTo>
                <a:lnTo>
                  <a:pt x="167675" y="278841"/>
                </a:lnTo>
                <a:lnTo>
                  <a:pt x="162265" y="280192"/>
                </a:lnTo>
                <a:lnTo>
                  <a:pt x="156754" y="281092"/>
                </a:lnTo>
                <a:lnTo>
                  <a:pt x="151175" y="282645"/>
                </a:lnTo>
                <a:lnTo>
                  <a:pt x="145551" y="284632"/>
                </a:lnTo>
                <a:lnTo>
                  <a:pt x="139896" y="286910"/>
                </a:lnTo>
                <a:lnTo>
                  <a:pt x="135174" y="288428"/>
                </a:lnTo>
                <a:lnTo>
                  <a:pt x="131073" y="289441"/>
                </a:lnTo>
                <a:lnTo>
                  <a:pt x="127387" y="290115"/>
                </a:lnTo>
                <a:lnTo>
                  <a:pt x="123025" y="290565"/>
                </a:lnTo>
                <a:lnTo>
                  <a:pt x="118211" y="290865"/>
                </a:lnTo>
                <a:lnTo>
                  <a:pt x="108736" y="291199"/>
                </a:lnTo>
                <a:lnTo>
                  <a:pt x="98046" y="291386"/>
                </a:lnTo>
                <a:lnTo>
                  <a:pt x="85725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6"/>
          <p:cNvSpPr/>
          <p:nvPr/>
        </p:nvSpPr>
        <p:spPr>
          <a:xfrm>
            <a:off x="2608897" y="4483451"/>
            <a:ext cx="291466" cy="25685"/>
          </a:xfrm>
          <a:custGeom>
            <a:avLst/>
            <a:gdLst/>
            <a:ahLst/>
            <a:cxnLst/>
            <a:rect l="0" t="0" r="0" b="0"/>
            <a:pathLst>
              <a:path w="291466" h="25685">
                <a:moveTo>
                  <a:pt x="0" y="25684"/>
                </a:moveTo>
                <a:lnTo>
                  <a:pt x="7381" y="18302"/>
                </a:lnTo>
                <a:lnTo>
                  <a:pt x="10583" y="17640"/>
                </a:lnTo>
                <a:lnTo>
                  <a:pt x="17741" y="17268"/>
                </a:lnTo>
                <a:lnTo>
                  <a:pt x="20400" y="17216"/>
                </a:lnTo>
                <a:lnTo>
                  <a:pt x="24077" y="16228"/>
                </a:lnTo>
                <a:lnTo>
                  <a:pt x="28434" y="14618"/>
                </a:lnTo>
                <a:lnTo>
                  <a:pt x="33244" y="12592"/>
                </a:lnTo>
                <a:lnTo>
                  <a:pt x="37402" y="11240"/>
                </a:lnTo>
                <a:lnTo>
                  <a:pt x="41127" y="10340"/>
                </a:lnTo>
                <a:lnTo>
                  <a:pt x="44563" y="9739"/>
                </a:lnTo>
                <a:lnTo>
                  <a:pt x="48759" y="8387"/>
                </a:lnTo>
                <a:lnTo>
                  <a:pt x="53461" y="6533"/>
                </a:lnTo>
                <a:lnTo>
                  <a:pt x="58501" y="4344"/>
                </a:lnTo>
                <a:lnTo>
                  <a:pt x="63766" y="2885"/>
                </a:lnTo>
                <a:lnTo>
                  <a:pt x="69180" y="1912"/>
                </a:lnTo>
                <a:lnTo>
                  <a:pt x="74695" y="1263"/>
                </a:lnTo>
                <a:lnTo>
                  <a:pt x="81229" y="831"/>
                </a:lnTo>
                <a:lnTo>
                  <a:pt x="88443" y="543"/>
                </a:lnTo>
                <a:lnTo>
                  <a:pt x="109708" y="137"/>
                </a:lnTo>
                <a:lnTo>
                  <a:pt x="138511" y="0"/>
                </a:lnTo>
                <a:lnTo>
                  <a:pt x="146633" y="941"/>
                </a:lnTo>
                <a:lnTo>
                  <a:pt x="154905" y="2521"/>
                </a:lnTo>
                <a:lnTo>
                  <a:pt x="163278" y="4527"/>
                </a:lnTo>
                <a:lnTo>
                  <a:pt x="170764" y="5864"/>
                </a:lnTo>
                <a:lnTo>
                  <a:pt x="177660" y="6756"/>
                </a:lnTo>
                <a:lnTo>
                  <a:pt x="184163" y="7350"/>
                </a:lnTo>
                <a:lnTo>
                  <a:pt x="190403" y="7746"/>
                </a:lnTo>
                <a:lnTo>
                  <a:pt x="202416" y="8186"/>
                </a:lnTo>
                <a:lnTo>
                  <a:pt x="208287" y="9256"/>
                </a:lnTo>
                <a:lnTo>
                  <a:pt x="214105" y="10922"/>
                </a:lnTo>
                <a:lnTo>
                  <a:pt x="219889" y="12985"/>
                </a:lnTo>
                <a:lnTo>
                  <a:pt x="225650" y="14360"/>
                </a:lnTo>
                <a:lnTo>
                  <a:pt x="231396" y="15277"/>
                </a:lnTo>
                <a:lnTo>
                  <a:pt x="237131" y="15888"/>
                </a:lnTo>
                <a:lnTo>
                  <a:pt x="242860" y="16296"/>
                </a:lnTo>
                <a:lnTo>
                  <a:pt x="248584" y="16568"/>
                </a:lnTo>
                <a:lnTo>
                  <a:pt x="260024" y="16870"/>
                </a:lnTo>
                <a:lnTo>
                  <a:pt x="291465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7"/>
          <p:cNvSpPr/>
          <p:nvPr/>
        </p:nvSpPr>
        <p:spPr>
          <a:xfrm>
            <a:off x="3037522" y="4311967"/>
            <a:ext cx="60008" cy="351474"/>
          </a:xfrm>
          <a:custGeom>
            <a:avLst/>
            <a:gdLst/>
            <a:ahLst/>
            <a:cxnLst/>
            <a:rect l="0" t="0" r="0" b="0"/>
            <a:pathLst>
              <a:path w="60008" h="351474">
                <a:moveTo>
                  <a:pt x="0" y="0"/>
                </a:moveTo>
                <a:lnTo>
                  <a:pt x="0" y="15601"/>
                </a:lnTo>
                <a:lnTo>
                  <a:pt x="953" y="18021"/>
                </a:lnTo>
                <a:lnTo>
                  <a:pt x="2540" y="21539"/>
                </a:lnTo>
                <a:lnTo>
                  <a:pt x="4551" y="25789"/>
                </a:lnTo>
                <a:lnTo>
                  <a:pt x="5891" y="30528"/>
                </a:lnTo>
                <a:lnTo>
                  <a:pt x="7381" y="40873"/>
                </a:lnTo>
                <a:lnTo>
                  <a:pt x="8731" y="46299"/>
                </a:lnTo>
                <a:lnTo>
                  <a:pt x="10583" y="51821"/>
                </a:lnTo>
                <a:lnTo>
                  <a:pt x="12770" y="57407"/>
                </a:lnTo>
                <a:lnTo>
                  <a:pt x="15181" y="63036"/>
                </a:lnTo>
                <a:lnTo>
                  <a:pt x="20400" y="74371"/>
                </a:lnTo>
                <a:lnTo>
                  <a:pt x="22172" y="81014"/>
                </a:lnTo>
                <a:lnTo>
                  <a:pt x="23354" y="88299"/>
                </a:lnTo>
                <a:lnTo>
                  <a:pt x="24142" y="96013"/>
                </a:lnTo>
                <a:lnTo>
                  <a:pt x="25620" y="104014"/>
                </a:lnTo>
                <a:lnTo>
                  <a:pt x="27557" y="112205"/>
                </a:lnTo>
                <a:lnTo>
                  <a:pt x="29802" y="120524"/>
                </a:lnTo>
                <a:lnTo>
                  <a:pt x="31298" y="127974"/>
                </a:lnTo>
                <a:lnTo>
                  <a:pt x="32295" y="134846"/>
                </a:lnTo>
                <a:lnTo>
                  <a:pt x="32960" y="141333"/>
                </a:lnTo>
                <a:lnTo>
                  <a:pt x="33403" y="148514"/>
                </a:lnTo>
                <a:lnTo>
                  <a:pt x="33896" y="164114"/>
                </a:lnTo>
                <a:lnTo>
                  <a:pt x="34173" y="188961"/>
                </a:lnTo>
                <a:lnTo>
                  <a:pt x="35165" y="197412"/>
                </a:lnTo>
                <a:lnTo>
                  <a:pt x="36778" y="205903"/>
                </a:lnTo>
                <a:lnTo>
                  <a:pt x="38806" y="214421"/>
                </a:lnTo>
                <a:lnTo>
                  <a:pt x="40158" y="222005"/>
                </a:lnTo>
                <a:lnTo>
                  <a:pt x="41060" y="228966"/>
                </a:lnTo>
                <a:lnTo>
                  <a:pt x="41661" y="235512"/>
                </a:lnTo>
                <a:lnTo>
                  <a:pt x="42061" y="242732"/>
                </a:lnTo>
                <a:lnTo>
                  <a:pt x="42507" y="258376"/>
                </a:lnTo>
                <a:lnTo>
                  <a:pt x="43578" y="265596"/>
                </a:lnTo>
                <a:lnTo>
                  <a:pt x="45244" y="272314"/>
                </a:lnTo>
                <a:lnTo>
                  <a:pt x="47308" y="278698"/>
                </a:lnTo>
                <a:lnTo>
                  <a:pt x="48684" y="284859"/>
                </a:lnTo>
                <a:lnTo>
                  <a:pt x="49601" y="290871"/>
                </a:lnTo>
                <a:lnTo>
                  <a:pt x="50212" y="296784"/>
                </a:lnTo>
                <a:lnTo>
                  <a:pt x="50620" y="302631"/>
                </a:lnTo>
                <a:lnTo>
                  <a:pt x="50892" y="308434"/>
                </a:lnTo>
                <a:lnTo>
                  <a:pt x="51274" y="323163"/>
                </a:lnTo>
                <a:lnTo>
                  <a:pt x="51403" y="336673"/>
                </a:lnTo>
                <a:lnTo>
                  <a:pt x="52366" y="339701"/>
                </a:lnTo>
                <a:lnTo>
                  <a:pt x="53961" y="342672"/>
                </a:lnTo>
                <a:lnTo>
                  <a:pt x="60007" y="3514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"/>
          <p:cNvSpPr/>
          <p:nvPr/>
        </p:nvSpPr>
        <p:spPr>
          <a:xfrm>
            <a:off x="3311842" y="447484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8572"/>
                </a:moveTo>
                <a:lnTo>
                  <a:pt x="4551" y="8572"/>
                </a:lnTo>
                <a:lnTo>
                  <a:pt x="5891" y="7620"/>
                </a:lnTo>
                <a:lnTo>
                  <a:pt x="6785" y="6033"/>
                </a:lnTo>
                <a:lnTo>
                  <a:pt x="7381" y="4021"/>
                </a:lnTo>
                <a:lnTo>
                  <a:pt x="8731" y="2680"/>
                </a:lnTo>
                <a:lnTo>
                  <a:pt x="10583" y="1787"/>
                </a:lnTo>
                <a:lnTo>
                  <a:pt x="12770" y="1191"/>
                </a:lnTo>
                <a:lnTo>
                  <a:pt x="15181" y="794"/>
                </a:lnTo>
                <a:lnTo>
                  <a:pt x="20400" y="353"/>
                </a:lnTo>
                <a:lnTo>
                  <a:pt x="25894" y="157"/>
                </a:lnTo>
                <a:lnTo>
                  <a:pt x="36882" y="46"/>
                </a:lnTo>
                <a:lnTo>
                  <a:pt x="146972" y="0"/>
                </a:lnTo>
                <a:lnTo>
                  <a:pt x="155132" y="952"/>
                </a:lnTo>
                <a:lnTo>
                  <a:pt x="163428" y="2540"/>
                </a:lnTo>
                <a:lnTo>
                  <a:pt x="171817" y="4550"/>
                </a:lnTo>
                <a:lnTo>
                  <a:pt x="179315" y="5891"/>
                </a:lnTo>
                <a:lnTo>
                  <a:pt x="186218" y="6785"/>
                </a:lnTo>
                <a:lnTo>
                  <a:pt x="192726" y="7381"/>
                </a:lnTo>
                <a:lnTo>
                  <a:pt x="198969" y="7778"/>
                </a:lnTo>
                <a:lnTo>
                  <a:pt x="210986" y="8219"/>
                </a:lnTo>
                <a:lnTo>
                  <a:pt x="228461" y="8467"/>
                </a:lnTo>
                <a:lnTo>
                  <a:pt x="233270" y="9455"/>
                </a:lnTo>
                <a:lnTo>
                  <a:pt x="237428" y="11066"/>
                </a:lnTo>
                <a:lnTo>
                  <a:pt x="24860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9"/>
          <p:cNvSpPr/>
          <p:nvPr/>
        </p:nvSpPr>
        <p:spPr>
          <a:xfrm>
            <a:off x="3346132" y="455199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24702" y="17145"/>
                </a:lnTo>
                <a:lnTo>
                  <a:pt x="29803" y="16193"/>
                </a:lnTo>
                <a:lnTo>
                  <a:pt x="35109" y="14606"/>
                </a:lnTo>
                <a:lnTo>
                  <a:pt x="40551" y="12594"/>
                </a:lnTo>
                <a:lnTo>
                  <a:pt x="46084" y="11253"/>
                </a:lnTo>
                <a:lnTo>
                  <a:pt x="51678" y="10360"/>
                </a:lnTo>
                <a:lnTo>
                  <a:pt x="57312" y="9764"/>
                </a:lnTo>
                <a:lnTo>
                  <a:pt x="62973" y="9367"/>
                </a:lnTo>
                <a:lnTo>
                  <a:pt x="68652" y="9102"/>
                </a:lnTo>
                <a:lnTo>
                  <a:pt x="80042" y="8808"/>
                </a:lnTo>
                <a:lnTo>
                  <a:pt x="175621" y="8574"/>
                </a:lnTo>
                <a:lnTo>
                  <a:pt x="181851" y="7621"/>
                </a:lnTo>
                <a:lnTo>
                  <a:pt x="187908" y="6033"/>
                </a:lnTo>
                <a:lnTo>
                  <a:pt x="193852" y="4022"/>
                </a:lnTo>
                <a:lnTo>
                  <a:pt x="199720" y="2681"/>
                </a:lnTo>
                <a:lnTo>
                  <a:pt x="205536" y="1788"/>
                </a:lnTo>
                <a:lnTo>
                  <a:pt x="211320" y="1192"/>
                </a:lnTo>
                <a:lnTo>
                  <a:pt x="216127" y="795"/>
                </a:lnTo>
                <a:lnTo>
                  <a:pt x="220285" y="530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0"/>
          <p:cNvSpPr/>
          <p:nvPr/>
        </p:nvSpPr>
        <p:spPr>
          <a:xfrm>
            <a:off x="3843486" y="4294854"/>
            <a:ext cx="231310" cy="282862"/>
          </a:xfrm>
          <a:custGeom>
            <a:avLst/>
            <a:gdLst/>
            <a:ahLst/>
            <a:cxnLst/>
            <a:rect l="0" t="0" r="0" b="0"/>
            <a:pathLst>
              <a:path w="231310" h="282862">
                <a:moveTo>
                  <a:pt x="179873" y="25686"/>
                </a:moveTo>
                <a:lnTo>
                  <a:pt x="175323" y="25686"/>
                </a:lnTo>
                <a:lnTo>
                  <a:pt x="173982" y="24733"/>
                </a:lnTo>
                <a:lnTo>
                  <a:pt x="173088" y="23146"/>
                </a:lnTo>
                <a:lnTo>
                  <a:pt x="171654" y="18305"/>
                </a:lnTo>
                <a:lnTo>
                  <a:pt x="170584" y="17907"/>
                </a:lnTo>
                <a:lnTo>
                  <a:pt x="166855" y="17466"/>
                </a:lnTo>
                <a:lnTo>
                  <a:pt x="164527" y="16396"/>
                </a:lnTo>
                <a:lnTo>
                  <a:pt x="159400" y="12667"/>
                </a:lnTo>
                <a:lnTo>
                  <a:pt x="155747" y="11292"/>
                </a:lnTo>
                <a:lnTo>
                  <a:pt x="151407" y="10375"/>
                </a:lnTo>
                <a:lnTo>
                  <a:pt x="146608" y="9763"/>
                </a:lnTo>
                <a:lnTo>
                  <a:pt x="142457" y="9356"/>
                </a:lnTo>
                <a:lnTo>
                  <a:pt x="135304" y="8903"/>
                </a:lnTo>
                <a:lnTo>
                  <a:pt x="132063" y="7829"/>
                </a:lnTo>
                <a:lnTo>
                  <a:pt x="125922" y="4097"/>
                </a:lnTo>
                <a:lnTo>
                  <a:pt x="121998" y="2721"/>
                </a:lnTo>
                <a:lnTo>
                  <a:pt x="117478" y="1803"/>
                </a:lnTo>
                <a:lnTo>
                  <a:pt x="112558" y="1192"/>
                </a:lnTo>
                <a:lnTo>
                  <a:pt x="108327" y="784"/>
                </a:lnTo>
                <a:lnTo>
                  <a:pt x="104553" y="512"/>
                </a:lnTo>
                <a:lnTo>
                  <a:pt x="97821" y="210"/>
                </a:lnTo>
                <a:lnTo>
                  <a:pt x="91653" y="75"/>
                </a:lnTo>
                <a:lnTo>
                  <a:pt x="78275" y="0"/>
                </a:lnTo>
                <a:lnTo>
                  <a:pt x="74041" y="942"/>
                </a:lnTo>
                <a:lnTo>
                  <a:pt x="70266" y="2522"/>
                </a:lnTo>
                <a:lnTo>
                  <a:pt x="66797" y="4528"/>
                </a:lnTo>
                <a:lnTo>
                  <a:pt x="62579" y="5866"/>
                </a:lnTo>
                <a:lnTo>
                  <a:pt x="57862" y="6757"/>
                </a:lnTo>
                <a:lnTo>
                  <a:pt x="52813" y="7352"/>
                </a:lnTo>
                <a:lnTo>
                  <a:pt x="48494" y="8701"/>
                </a:lnTo>
                <a:lnTo>
                  <a:pt x="44662" y="10552"/>
                </a:lnTo>
                <a:lnTo>
                  <a:pt x="37865" y="15150"/>
                </a:lnTo>
                <a:lnTo>
                  <a:pt x="31669" y="20368"/>
                </a:lnTo>
                <a:lnTo>
                  <a:pt x="25740" y="25862"/>
                </a:lnTo>
                <a:lnTo>
                  <a:pt x="22825" y="28661"/>
                </a:lnTo>
                <a:lnTo>
                  <a:pt x="17047" y="36850"/>
                </a:lnTo>
                <a:lnTo>
                  <a:pt x="14172" y="41701"/>
                </a:lnTo>
                <a:lnTo>
                  <a:pt x="8438" y="49631"/>
                </a:lnTo>
                <a:lnTo>
                  <a:pt x="5576" y="53079"/>
                </a:lnTo>
                <a:lnTo>
                  <a:pt x="3667" y="57283"/>
                </a:lnTo>
                <a:lnTo>
                  <a:pt x="2395" y="61990"/>
                </a:lnTo>
                <a:lnTo>
                  <a:pt x="1547" y="67034"/>
                </a:lnTo>
                <a:lnTo>
                  <a:pt x="605" y="75178"/>
                </a:lnTo>
                <a:lnTo>
                  <a:pt x="186" y="82925"/>
                </a:lnTo>
                <a:lnTo>
                  <a:pt x="0" y="92718"/>
                </a:lnTo>
                <a:lnTo>
                  <a:pt x="902" y="97044"/>
                </a:lnTo>
                <a:lnTo>
                  <a:pt x="5772" y="107683"/>
                </a:lnTo>
                <a:lnTo>
                  <a:pt x="7245" y="113881"/>
                </a:lnTo>
                <a:lnTo>
                  <a:pt x="9543" y="116868"/>
                </a:lnTo>
                <a:lnTo>
                  <a:pt x="12980" y="119811"/>
                </a:lnTo>
                <a:lnTo>
                  <a:pt x="23082" y="126828"/>
                </a:lnTo>
                <a:lnTo>
                  <a:pt x="29543" y="127788"/>
                </a:lnTo>
                <a:lnTo>
                  <a:pt x="33933" y="128044"/>
                </a:lnTo>
                <a:lnTo>
                  <a:pt x="41351" y="128328"/>
                </a:lnTo>
                <a:lnTo>
                  <a:pt x="48776" y="128455"/>
                </a:lnTo>
                <a:lnTo>
                  <a:pt x="58425" y="128511"/>
                </a:lnTo>
                <a:lnTo>
                  <a:pt x="63665" y="127573"/>
                </a:lnTo>
                <a:lnTo>
                  <a:pt x="69064" y="125995"/>
                </a:lnTo>
                <a:lnTo>
                  <a:pt x="74568" y="123992"/>
                </a:lnTo>
                <a:lnTo>
                  <a:pt x="79190" y="121703"/>
                </a:lnTo>
                <a:lnTo>
                  <a:pt x="83223" y="119225"/>
                </a:lnTo>
                <a:lnTo>
                  <a:pt x="86865" y="116620"/>
                </a:lnTo>
                <a:lnTo>
                  <a:pt x="91198" y="113931"/>
                </a:lnTo>
                <a:lnTo>
                  <a:pt x="95992" y="111186"/>
                </a:lnTo>
                <a:lnTo>
                  <a:pt x="101092" y="108403"/>
                </a:lnTo>
                <a:lnTo>
                  <a:pt x="106398" y="104643"/>
                </a:lnTo>
                <a:lnTo>
                  <a:pt x="111840" y="100231"/>
                </a:lnTo>
                <a:lnTo>
                  <a:pt x="117372" y="95386"/>
                </a:lnTo>
                <a:lnTo>
                  <a:pt x="126060" y="87461"/>
                </a:lnTo>
                <a:lnTo>
                  <a:pt x="134049" y="79811"/>
                </a:lnTo>
                <a:lnTo>
                  <a:pt x="165192" y="48930"/>
                </a:lnTo>
                <a:lnTo>
                  <a:pt x="167228" y="45944"/>
                </a:lnTo>
                <a:lnTo>
                  <a:pt x="171047" y="37192"/>
                </a:lnTo>
                <a:lnTo>
                  <a:pt x="176835" y="29518"/>
                </a:lnTo>
                <a:lnTo>
                  <a:pt x="178523" y="27389"/>
                </a:lnTo>
                <a:lnTo>
                  <a:pt x="179273" y="23903"/>
                </a:lnTo>
                <a:lnTo>
                  <a:pt x="179838" y="17511"/>
                </a:lnTo>
                <a:lnTo>
                  <a:pt x="179873" y="29894"/>
                </a:lnTo>
                <a:lnTo>
                  <a:pt x="180825" y="32301"/>
                </a:lnTo>
                <a:lnTo>
                  <a:pt x="185765" y="40240"/>
                </a:lnTo>
                <a:lnTo>
                  <a:pt x="187255" y="45807"/>
                </a:lnTo>
                <a:lnTo>
                  <a:pt x="190457" y="53996"/>
                </a:lnTo>
                <a:lnTo>
                  <a:pt x="192644" y="58847"/>
                </a:lnTo>
                <a:lnTo>
                  <a:pt x="194102" y="63986"/>
                </a:lnTo>
                <a:lnTo>
                  <a:pt x="195074" y="69316"/>
                </a:lnTo>
                <a:lnTo>
                  <a:pt x="195722" y="74775"/>
                </a:lnTo>
                <a:lnTo>
                  <a:pt x="196155" y="80320"/>
                </a:lnTo>
                <a:lnTo>
                  <a:pt x="196442" y="85921"/>
                </a:lnTo>
                <a:lnTo>
                  <a:pt x="196634" y="91560"/>
                </a:lnTo>
                <a:lnTo>
                  <a:pt x="197715" y="97224"/>
                </a:lnTo>
                <a:lnTo>
                  <a:pt x="199388" y="102906"/>
                </a:lnTo>
                <a:lnTo>
                  <a:pt x="201456" y="108598"/>
                </a:lnTo>
                <a:lnTo>
                  <a:pt x="202834" y="114298"/>
                </a:lnTo>
                <a:lnTo>
                  <a:pt x="203753" y="120003"/>
                </a:lnTo>
                <a:lnTo>
                  <a:pt x="204366" y="125711"/>
                </a:lnTo>
                <a:lnTo>
                  <a:pt x="204774" y="132374"/>
                </a:lnTo>
                <a:lnTo>
                  <a:pt x="205228" y="147398"/>
                </a:lnTo>
                <a:lnTo>
                  <a:pt x="206302" y="154452"/>
                </a:lnTo>
                <a:lnTo>
                  <a:pt x="207970" y="161060"/>
                </a:lnTo>
                <a:lnTo>
                  <a:pt x="210034" y="167370"/>
                </a:lnTo>
                <a:lnTo>
                  <a:pt x="211411" y="174434"/>
                </a:lnTo>
                <a:lnTo>
                  <a:pt x="212328" y="182002"/>
                </a:lnTo>
                <a:lnTo>
                  <a:pt x="212940" y="189904"/>
                </a:lnTo>
                <a:lnTo>
                  <a:pt x="213348" y="197077"/>
                </a:lnTo>
                <a:lnTo>
                  <a:pt x="213801" y="210127"/>
                </a:lnTo>
                <a:lnTo>
                  <a:pt x="214875" y="215322"/>
                </a:lnTo>
                <a:lnTo>
                  <a:pt x="218607" y="223633"/>
                </a:lnTo>
                <a:lnTo>
                  <a:pt x="219983" y="228136"/>
                </a:lnTo>
                <a:lnTo>
                  <a:pt x="220901" y="233042"/>
                </a:lnTo>
                <a:lnTo>
                  <a:pt x="221513" y="238218"/>
                </a:lnTo>
                <a:lnTo>
                  <a:pt x="222192" y="246510"/>
                </a:lnTo>
                <a:lnTo>
                  <a:pt x="222494" y="253369"/>
                </a:lnTo>
                <a:lnTo>
                  <a:pt x="222629" y="259593"/>
                </a:lnTo>
                <a:lnTo>
                  <a:pt x="223617" y="262587"/>
                </a:lnTo>
                <a:lnTo>
                  <a:pt x="228606" y="270398"/>
                </a:lnTo>
                <a:lnTo>
                  <a:pt x="230107" y="272559"/>
                </a:lnTo>
                <a:lnTo>
                  <a:pt x="230775" y="276060"/>
                </a:lnTo>
                <a:lnTo>
                  <a:pt x="231309" y="2828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1"/>
          <p:cNvSpPr/>
          <p:nvPr/>
        </p:nvSpPr>
        <p:spPr>
          <a:xfrm>
            <a:off x="4426267" y="4337716"/>
            <a:ext cx="240031" cy="17114"/>
          </a:xfrm>
          <a:custGeom>
            <a:avLst/>
            <a:gdLst/>
            <a:ahLst/>
            <a:cxnLst/>
            <a:rect l="0" t="0" r="0" b="0"/>
            <a:pathLst>
              <a:path w="240031" h="17114">
                <a:moveTo>
                  <a:pt x="0" y="17113"/>
                </a:moveTo>
                <a:lnTo>
                  <a:pt x="14762" y="17113"/>
                </a:lnTo>
                <a:lnTo>
                  <a:pt x="17462" y="16161"/>
                </a:lnTo>
                <a:lnTo>
                  <a:pt x="21166" y="14574"/>
                </a:lnTo>
                <a:lnTo>
                  <a:pt x="25541" y="12563"/>
                </a:lnTo>
                <a:lnTo>
                  <a:pt x="31314" y="11222"/>
                </a:lnTo>
                <a:lnTo>
                  <a:pt x="38022" y="10329"/>
                </a:lnTo>
                <a:lnTo>
                  <a:pt x="45350" y="9733"/>
                </a:lnTo>
                <a:lnTo>
                  <a:pt x="53094" y="9336"/>
                </a:lnTo>
                <a:lnTo>
                  <a:pt x="69317" y="8894"/>
                </a:lnTo>
                <a:lnTo>
                  <a:pt x="112699" y="8572"/>
                </a:lnTo>
                <a:lnTo>
                  <a:pt x="120853" y="7609"/>
                </a:lnTo>
                <a:lnTo>
                  <a:pt x="129146" y="6015"/>
                </a:lnTo>
                <a:lnTo>
                  <a:pt x="137533" y="3999"/>
                </a:lnTo>
                <a:lnTo>
                  <a:pt x="145028" y="2656"/>
                </a:lnTo>
                <a:lnTo>
                  <a:pt x="151931" y="1760"/>
                </a:lnTo>
                <a:lnTo>
                  <a:pt x="158438" y="1163"/>
                </a:lnTo>
                <a:lnTo>
                  <a:pt x="165632" y="765"/>
                </a:lnTo>
                <a:lnTo>
                  <a:pt x="181247" y="322"/>
                </a:lnTo>
                <a:lnTo>
                  <a:pt x="222463" y="0"/>
                </a:lnTo>
                <a:lnTo>
                  <a:pt x="226414" y="942"/>
                </a:lnTo>
                <a:lnTo>
                  <a:pt x="230000" y="2522"/>
                </a:lnTo>
                <a:lnTo>
                  <a:pt x="240030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2"/>
          <p:cNvSpPr/>
          <p:nvPr/>
        </p:nvSpPr>
        <p:spPr>
          <a:xfrm>
            <a:off x="4589145" y="4217670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0" y="58500"/>
                </a:lnTo>
                <a:lnTo>
                  <a:pt x="952" y="64717"/>
                </a:lnTo>
                <a:lnTo>
                  <a:pt x="2540" y="71720"/>
                </a:lnTo>
                <a:lnTo>
                  <a:pt x="4550" y="79246"/>
                </a:lnTo>
                <a:lnTo>
                  <a:pt x="5891" y="87120"/>
                </a:lnTo>
                <a:lnTo>
                  <a:pt x="6785" y="95227"/>
                </a:lnTo>
                <a:lnTo>
                  <a:pt x="7381" y="103490"/>
                </a:lnTo>
                <a:lnTo>
                  <a:pt x="7778" y="110903"/>
                </a:lnTo>
                <a:lnTo>
                  <a:pt x="8219" y="124220"/>
                </a:lnTo>
                <a:lnTo>
                  <a:pt x="8525" y="163431"/>
                </a:lnTo>
                <a:lnTo>
                  <a:pt x="8541" y="171819"/>
                </a:lnTo>
                <a:lnTo>
                  <a:pt x="9504" y="179316"/>
                </a:lnTo>
                <a:lnTo>
                  <a:pt x="11098" y="186218"/>
                </a:lnTo>
                <a:lnTo>
                  <a:pt x="13114" y="192726"/>
                </a:lnTo>
                <a:lnTo>
                  <a:pt x="14457" y="198968"/>
                </a:lnTo>
                <a:lnTo>
                  <a:pt x="15353" y="205036"/>
                </a:lnTo>
                <a:lnTo>
                  <a:pt x="15950" y="210986"/>
                </a:lnTo>
                <a:lnTo>
                  <a:pt x="16348" y="217809"/>
                </a:lnTo>
                <a:lnTo>
                  <a:pt x="16791" y="233012"/>
                </a:lnTo>
                <a:lnTo>
                  <a:pt x="17114" y="266546"/>
                </a:lnTo>
                <a:lnTo>
                  <a:pt x="17142" y="292950"/>
                </a:lnTo>
                <a:lnTo>
                  <a:pt x="18095" y="295313"/>
                </a:lnTo>
                <a:lnTo>
                  <a:pt x="19683" y="296887"/>
                </a:lnTo>
                <a:lnTo>
                  <a:pt x="25717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3"/>
          <p:cNvSpPr/>
          <p:nvPr/>
        </p:nvSpPr>
        <p:spPr>
          <a:xfrm>
            <a:off x="4786312" y="4209097"/>
            <a:ext cx="212617" cy="334325"/>
          </a:xfrm>
          <a:custGeom>
            <a:avLst/>
            <a:gdLst/>
            <a:ahLst/>
            <a:cxnLst/>
            <a:rect l="0" t="0" r="0" b="0"/>
            <a:pathLst>
              <a:path w="212617" h="334325">
                <a:moveTo>
                  <a:pt x="0" y="0"/>
                </a:moveTo>
                <a:lnTo>
                  <a:pt x="0" y="15600"/>
                </a:lnTo>
                <a:lnTo>
                  <a:pt x="2540" y="18999"/>
                </a:lnTo>
                <a:lnTo>
                  <a:pt x="4551" y="21238"/>
                </a:lnTo>
                <a:lnTo>
                  <a:pt x="5892" y="23684"/>
                </a:lnTo>
                <a:lnTo>
                  <a:pt x="7381" y="28941"/>
                </a:lnTo>
                <a:lnTo>
                  <a:pt x="8043" y="36993"/>
                </a:lnTo>
                <a:lnTo>
                  <a:pt x="8219" y="41807"/>
                </a:lnTo>
                <a:lnTo>
                  <a:pt x="9290" y="47874"/>
                </a:lnTo>
                <a:lnTo>
                  <a:pt x="10956" y="54776"/>
                </a:lnTo>
                <a:lnTo>
                  <a:pt x="13019" y="62235"/>
                </a:lnTo>
                <a:lnTo>
                  <a:pt x="14394" y="69112"/>
                </a:lnTo>
                <a:lnTo>
                  <a:pt x="15311" y="75603"/>
                </a:lnTo>
                <a:lnTo>
                  <a:pt x="15922" y="81834"/>
                </a:lnTo>
                <a:lnTo>
                  <a:pt x="16330" y="88846"/>
                </a:lnTo>
                <a:lnTo>
                  <a:pt x="16783" y="104257"/>
                </a:lnTo>
                <a:lnTo>
                  <a:pt x="17038" y="128999"/>
                </a:lnTo>
                <a:lnTo>
                  <a:pt x="18026" y="137434"/>
                </a:lnTo>
                <a:lnTo>
                  <a:pt x="19638" y="145915"/>
                </a:lnTo>
                <a:lnTo>
                  <a:pt x="21664" y="154427"/>
                </a:lnTo>
                <a:lnTo>
                  <a:pt x="23015" y="162959"/>
                </a:lnTo>
                <a:lnTo>
                  <a:pt x="23916" y="171504"/>
                </a:lnTo>
                <a:lnTo>
                  <a:pt x="24517" y="180059"/>
                </a:lnTo>
                <a:lnTo>
                  <a:pt x="24917" y="188619"/>
                </a:lnTo>
                <a:lnTo>
                  <a:pt x="25362" y="205751"/>
                </a:lnTo>
                <a:lnTo>
                  <a:pt x="25704" y="254413"/>
                </a:lnTo>
                <a:lnTo>
                  <a:pt x="25708" y="258191"/>
                </a:lnTo>
                <a:lnTo>
                  <a:pt x="26664" y="261662"/>
                </a:lnTo>
                <a:lnTo>
                  <a:pt x="31607" y="271098"/>
                </a:lnTo>
                <a:lnTo>
                  <a:pt x="33937" y="281151"/>
                </a:lnTo>
                <a:lnTo>
                  <a:pt x="34186" y="282377"/>
                </a:lnTo>
                <a:lnTo>
                  <a:pt x="34286" y="272289"/>
                </a:lnTo>
                <a:lnTo>
                  <a:pt x="34289" y="249648"/>
                </a:lnTo>
                <a:lnTo>
                  <a:pt x="36830" y="239225"/>
                </a:lnTo>
                <a:lnTo>
                  <a:pt x="38841" y="233778"/>
                </a:lnTo>
                <a:lnTo>
                  <a:pt x="40182" y="228242"/>
                </a:lnTo>
                <a:lnTo>
                  <a:pt x="41075" y="222646"/>
                </a:lnTo>
                <a:lnTo>
                  <a:pt x="41671" y="217011"/>
                </a:lnTo>
                <a:lnTo>
                  <a:pt x="43021" y="211349"/>
                </a:lnTo>
                <a:lnTo>
                  <a:pt x="44873" y="205669"/>
                </a:lnTo>
                <a:lnTo>
                  <a:pt x="47060" y="199978"/>
                </a:lnTo>
                <a:lnTo>
                  <a:pt x="49471" y="194279"/>
                </a:lnTo>
                <a:lnTo>
                  <a:pt x="52031" y="188574"/>
                </a:lnTo>
                <a:lnTo>
                  <a:pt x="54690" y="182866"/>
                </a:lnTo>
                <a:lnTo>
                  <a:pt x="58367" y="178108"/>
                </a:lnTo>
                <a:lnTo>
                  <a:pt x="62724" y="173984"/>
                </a:lnTo>
                <a:lnTo>
                  <a:pt x="67533" y="170282"/>
                </a:lnTo>
                <a:lnTo>
                  <a:pt x="71693" y="166861"/>
                </a:lnTo>
                <a:lnTo>
                  <a:pt x="75417" y="163628"/>
                </a:lnTo>
                <a:lnTo>
                  <a:pt x="78853" y="160520"/>
                </a:lnTo>
                <a:lnTo>
                  <a:pt x="82097" y="158449"/>
                </a:lnTo>
                <a:lnTo>
                  <a:pt x="88240" y="156147"/>
                </a:lnTo>
                <a:lnTo>
                  <a:pt x="92164" y="154581"/>
                </a:lnTo>
                <a:lnTo>
                  <a:pt x="96686" y="152584"/>
                </a:lnTo>
                <a:lnTo>
                  <a:pt x="101604" y="150300"/>
                </a:lnTo>
                <a:lnTo>
                  <a:pt x="106789" y="149730"/>
                </a:lnTo>
                <a:lnTo>
                  <a:pt x="112150" y="150303"/>
                </a:lnTo>
                <a:lnTo>
                  <a:pt x="117629" y="151637"/>
                </a:lnTo>
                <a:lnTo>
                  <a:pt x="122234" y="152526"/>
                </a:lnTo>
                <a:lnTo>
                  <a:pt x="126257" y="153119"/>
                </a:lnTo>
                <a:lnTo>
                  <a:pt x="129891" y="153515"/>
                </a:lnTo>
                <a:lnTo>
                  <a:pt x="134219" y="154730"/>
                </a:lnTo>
                <a:lnTo>
                  <a:pt x="139010" y="156494"/>
                </a:lnTo>
                <a:lnTo>
                  <a:pt x="144108" y="158622"/>
                </a:lnTo>
                <a:lnTo>
                  <a:pt x="149412" y="160993"/>
                </a:lnTo>
                <a:lnTo>
                  <a:pt x="160385" y="166167"/>
                </a:lnTo>
                <a:lnTo>
                  <a:pt x="165026" y="168881"/>
                </a:lnTo>
                <a:lnTo>
                  <a:pt x="169073" y="171642"/>
                </a:lnTo>
                <a:lnTo>
                  <a:pt x="172722" y="174436"/>
                </a:lnTo>
                <a:lnTo>
                  <a:pt x="179318" y="180080"/>
                </a:lnTo>
                <a:lnTo>
                  <a:pt x="185424" y="185763"/>
                </a:lnTo>
                <a:lnTo>
                  <a:pt x="191313" y="191464"/>
                </a:lnTo>
                <a:lnTo>
                  <a:pt x="197106" y="199712"/>
                </a:lnTo>
                <a:lnTo>
                  <a:pt x="202855" y="208776"/>
                </a:lnTo>
                <a:lnTo>
                  <a:pt x="208585" y="215980"/>
                </a:lnTo>
                <a:lnTo>
                  <a:pt x="210495" y="220186"/>
                </a:lnTo>
                <a:lnTo>
                  <a:pt x="212616" y="229941"/>
                </a:lnTo>
                <a:lnTo>
                  <a:pt x="212229" y="235209"/>
                </a:lnTo>
                <a:lnTo>
                  <a:pt x="211018" y="240626"/>
                </a:lnTo>
                <a:lnTo>
                  <a:pt x="209259" y="246143"/>
                </a:lnTo>
                <a:lnTo>
                  <a:pt x="207133" y="251725"/>
                </a:lnTo>
                <a:lnTo>
                  <a:pt x="204764" y="257352"/>
                </a:lnTo>
                <a:lnTo>
                  <a:pt x="202232" y="263008"/>
                </a:lnTo>
                <a:lnTo>
                  <a:pt x="196878" y="274372"/>
                </a:lnTo>
                <a:lnTo>
                  <a:pt x="194117" y="280070"/>
                </a:lnTo>
                <a:lnTo>
                  <a:pt x="190371" y="285773"/>
                </a:lnTo>
                <a:lnTo>
                  <a:pt x="185969" y="291481"/>
                </a:lnTo>
                <a:lnTo>
                  <a:pt x="181130" y="297191"/>
                </a:lnTo>
                <a:lnTo>
                  <a:pt x="176950" y="302902"/>
                </a:lnTo>
                <a:lnTo>
                  <a:pt x="173212" y="308615"/>
                </a:lnTo>
                <a:lnTo>
                  <a:pt x="169767" y="314328"/>
                </a:lnTo>
                <a:lnTo>
                  <a:pt x="165566" y="318137"/>
                </a:lnTo>
                <a:lnTo>
                  <a:pt x="160860" y="320677"/>
                </a:lnTo>
                <a:lnTo>
                  <a:pt x="155817" y="322369"/>
                </a:lnTo>
                <a:lnTo>
                  <a:pt x="150551" y="324450"/>
                </a:lnTo>
                <a:lnTo>
                  <a:pt x="145135" y="326790"/>
                </a:lnTo>
                <a:lnTo>
                  <a:pt x="139619" y="329303"/>
                </a:lnTo>
                <a:lnTo>
                  <a:pt x="134037" y="330978"/>
                </a:lnTo>
                <a:lnTo>
                  <a:pt x="128410" y="332094"/>
                </a:lnTo>
                <a:lnTo>
                  <a:pt x="122755" y="332838"/>
                </a:lnTo>
                <a:lnTo>
                  <a:pt x="117079" y="333335"/>
                </a:lnTo>
                <a:lnTo>
                  <a:pt x="111390" y="333666"/>
                </a:lnTo>
                <a:lnTo>
                  <a:pt x="100942" y="334034"/>
                </a:lnTo>
                <a:lnTo>
                  <a:pt x="88752" y="334240"/>
                </a:lnTo>
                <a:lnTo>
                  <a:pt x="50166" y="334324"/>
                </a:lnTo>
                <a:lnTo>
                  <a:pt x="45827" y="333373"/>
                </a:lnTo>
                <a:lnTo>
                  <a:pt x="41029" y="331786"/>
                </a:lnTo>
                <a:lnTo>
                  <a:pt x="35925" y="329775"/>
                </a:lnTo>
                <a:lnTo>
                  <a:pt x="31570" y="328436"/>
                </a:lnTo>
                <a:lnTo>
                  <a:pt x="27714" y="327542"/>
                </a:lnTo>
                <a:lnTo>
                  <a:pt x="24191" y="326947"/>
                </a:lnTo>
                <a:lnTo>
                  <a:pt x="17737" y="326285"/>
                </a:lnTo>
                <a:lnTo>
                  <a:pt x="14682" y="326108"/>
                </a:lnTo>
                <a:lnTo>
                  <a:pt x="12645" y="325038"/>
                </a:lnTo>
                <a:lnTo>
                  <a:pt x="11288" y="323372"/>
                </a:lnTo>
                <a:lnTo>
                  <a:pt x="8572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4"/>
          <p:cNvSpPr/>
          <p:nvPr/>
        </p:nvSpPr>
        <p:spPr>
          <a:xfrm>
            <a:off x="3551872" y="481774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11932" y="25717"/>
                </a:lnTo>
                <a:lnTo>
                  <a:pt x="13669" y="24765"/>
                </a:lnTo>
                <a:lnTo>
                  <a:pt x="14828" y="23177"/>
                </a:lnTo>
                <a:lnTo>
                  <a:pt x="15600" y="21167"/>
                </a:lnTo>
                <a:lnTo>
                  <a:pt x="18020" y="19825"/>
                </a:lnTo>
                <a:lnTo>
                  <a:pt x="21538" y="18932"/>
                </a:lnTo>
                <a:lnTo>
                  <a:pt x="25789" y="18336"/>
                </a:lnTo>
                <a:lnTo>
                  <a:pt x="30528" y="17939"/>
                </a:lnTo>
                <a:lnTo>
                  <a:pt x="35592" y="17674"/>
                </a:lnTo>
                <a:lnTo>
                  <a:pt x="46299" y="17380"/>
                </a:lnTo>
                <a:lnTo>
                  <a:pt x="57407" y="17249"/>
                </a:lnTo>
                <a:lnTo>
                  <a:pt x="63036" y="16262"/>
                </a:lnTo>
                <a:lnTo>
                  <a:pt x="68694" y="14651"/>
                </a:lnTo>
                <a:lnTo>
                  <a:pt x="74372" y="12625"/>
                </a:lnTo>
                <a:lnTo>
                  <a:pt x="81014" y="11274"/>
                </a:lnTo>
                <a:lnTo>
                  <a:pt x="88299" y="10373"/>
                </a:lnTo>
                <a:lnTo>
                  <a:pt x="102109" y="9373"/>
                </a:lnTo>
                <a:lnTo>
                  <a:pt x="111421" y="8928"/>
                </a:lnTo>
                <a:lnTo>
                  <a:pt x="116191" y="7857"/>
                </a:lnTo>
                <a:lnTo>
                  <a:pt x="121276" y="6190"/>
                </a:lnTo>
                <a:lnTo>
                  <a:pt x="126570" y="4127"/>
                </a:lnTo>
                <a:lnTo>
                  <a:pt x="132958" y="2751"/>
                </a:lnTo>
                <a:lnTo>
                  <a:pt x="140074" y="1834"/>
                </a:lnTo>
                <a:lnTo>
                  <a:pt x="153695" y="815"/>
                </a:lnTo>
                <a:lnTo>
                  <a:pt x="162924" y="362"/>
                </a:lnTo>
                <a:lnTo>
                  <a:pt x="172741" y="16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5"/>
          <p:cNvSpPr/>
          <p:nvPr/>
        </p:nvSpPr>
        <p:spPr>
          <a:xfrm>
            <a:off x="3971929" y="4655229"/>
            <a:ext cx="154301" cy="342539"/>
          </a:xfrm>
          <a:custGeom>
            <a:avLst/>
            <a:gdLst/>
            <a:ahLst/>
            <a:cxnLst/>
            <a:rect l="0" t="0" r="0" b="0"/>
            <a:pathLst>
              <a:path w="154301" h="342539">
                <a:moveTo>
                  <a:pt x="128583" y="16783"/>
                </a:moveTo>
                <a:lnTo>
                  <a:pt x="128583" y="12233"/>
                </a:lnTo>
                <a:lnTo>
                  <a:pt x="127631" y="10891"/>
                </a:lnTo>
                <a:lnTo>
                  <a:pt x="126043" y="9998"/>
                </a:lnTo>
                <a:lnTo>
                  <a:pt x="121202" y="8564"/>
                </a:lnTo>
                <a:lnTo>
                  <a:pt x="118000" y="5828"/>
                </a:lnTo>
                <a:lnTo>
                  <a:pt x="115812" y="3764"/>
                </a:lnTo>
                <a:lnTo>
                  <a:pt x="113402" y="2389"/>
                </a:lnTo>
                <a:lnTo>
                  <a:pt x="110843" y="1472"/>
                </a:lnTo>
                <a:lnTo>
                  <a:pt x="108183" y="861"/>
                </a:lnTo>
                <a:lnTo>
                  <a:pt x="104506" y="453"/>
                </a:lnTo>
                <a:lnTo>
                  <a:pt x="100149" y="182"/>
                </a:lnTo>
                <a:lnTo>
                  <a:pt x="95339" y="0"/>
                </a:lnTo>
                <a:lnTo>
                  <a:pt x="92133" y="832"/>
                </a:lnTo>
                <a:lnTo>
                  <a:pt x="89996" y="2339"/>
                </a:lnTo>
                <a:lnTo>
                  <a:pt x="88570" y="4296"/>
                </a:lnTo>
                <a:lnTo>
                  <a:pt x="85716" y="6553"/>
                </a:lnTo>
                <a:lnTo>
                  <a:pt x="81907" y="9011"/>
                </a:lnTo>
                <a:lnTo>
                  <a:pt x="77464" y="11602"/>
                </a:lnTo>
                <a:lnTo>
                  <a:pt x="73548" y="14282"/>
                </a:lnTo>
                <a:lnTo>
                  <a:pt x="69985" y="17020"/>
                </a:lnTo>
                <a:lnTo>
                  <a:pt x="66658" y="19799"/>
                </a:lnTo>
                <a:lnTo>
                  <a:pt x="62535" y="22604"/>
                </a:lnTo>
                <a:lnTo>
                  <a:pt x="57881" y="25426"/>
                </a:lnTo>
                <a:lnTo>
                  <a:pt x="52873" y="28260"/>
                </a:lnTo>
                <a:lnTo>
                  <a:pt x="47630" y="32055"/>
                </a:lnTo>
                <a:lnTo>
                  <a:pt x="42229" y="36489"/>
                </a:lnTo>
                <a:lnTo>
                  <a:pt x="32101" y="45544"/>
                </a:lnTo>
                <a:lnTo>
                  <a:pt x="24425" y="52743"/>
                </a:lnTo>
                <a:lnTo>
                  <a:pt x="21044" y="56949"/>
                </a:lnTo>
                <a:lnTo>
                  <a:pt x="17838" y="61658"/>
                </a:lnTo>
                <a:lnTo>
                  <a:pt x="14748" y="66702"/>
                </a:lnTo>
                <a:lnTo>
                  <a:pt x="11735" y="71017"/>
                </a:lnTo>
                <a:lnTo>
                  <a:pt x="8775" y="74847"/>
                </a:lnTo>
                <a:lnTo>
                  <a:pt x="5848" y="78352"/>
                </a:lnTo>
                <a:lnTo>
                  <a:pt x="3898" y="82594"/>
                </a:lnTo>
                <a:lnTo>
                  <a:pt x="1730" y="92387"/>
                </a:lnTo>
                <a:lnTo>
                  <a:pt x="766" y="100550"/>
                </a:lnTo>
                <a:lnTo>
                  <a:pt x="338" y="108305"/>
                </a:lnTo>
                <a:lnTo>
                  <a:pt x="41" y="125226"/>
                </a:lnTo>
                <a:lnTo>
                  <a:pt x="0" y="139894"/>
                </a:lnTo>
                <a:lnTo>
                  <a:pt x="951" y="141720"/>
                </a:lnTo>
                <a:lnTo>
                  <a:pt x="2537" y="142937"/>
                </a:lnTo>
                <a:lnTo>
                  <a:pt x="4548" y="143748"/>
                </a:lnTo>
                <a:lnTo>
                  <a:pt x="9321" y="144650"/>
                </a:lnTo>
                <a:lnTo>
                  <a:pt x="11928" y="144890"/>
                </a:lnTo>
                <a:lnTo>
                  <a:pt x="14617" y="145050"/>
                </a:lnTo>
                <a:lnTo>
                  <a:pt x="20147" y="145228"/>
                </a:lnTo>
                <a:lnTo>
                  <a:pt x="22955" y="144323"/>
                </a:lnTo>
                <a:lnTo>
                  <a:pt x="25780" y="142768"/>
                </a:lnTo>
                <a:lnTo>
                  <a:pt x="28615" y="140778"/>
                </a:lnTo>
                <a:lnTo>
                  <a:pt x="31458" y="139451"/>
                </a:lnTo>
                <a:lnTo>
                  <a:pt x="34305" y="138567"/>
                </a:lnTo>
                <a:lnTo>
                  <a:pt x="37156" y="137978"/>
                </a:lnTo>
                <a:lnTo>
                  <a:pt x="40962" y="136632"/>
                </a:lnTo>
                <a:lnTo>
                  <a:pt x="45404" y="134782"/>
                </a:lnTo>
                <a:lnTo>
                  <a:pt x="50270" y="132596"/>
                </a:lnTo>
                <a:lnTo>
                  <a:pt x="54467" y="130187"/>
                </a:lnTo>
                <a:lnTo>
                  <a:pt x="58217" y="127629"/>
                </a:lnTo>
                <a:lnTo>
                  <a:pt x="61670" y="124970"/>
                </a:lnTo>
                <a:lnTo>
                  <a:pt x="64924" y="122245"/>
                </a:lnTo>
                <a:lnTo>
                  <a:pt x="68046" y="119476"/>
                </a:lnTo>
                <a:lnTo>
                  <a:pt x="74056" y="113859"/>
                </a:lnTo>
                <a:lnTo>
                  <a:pt x="79901" y="108188"/>
                </a:lnTo>
                <a:lnTo>
                  <a:pt x="82794" y="104390"/>
                </a:lnTo>
                <a:lnTo>
                  <a:pt x="85674" y="99953"/>
                </a:lnTo>
                <a:lnTo>
                  <a:pt x="90462" y="90895"/>
                </a:lnTo>
                <a:lnTo>
                  <a:pt x="94110" y="80441"/>
                </a:lnTo>
                <a:lnTo>
                  <a:pt x="98339" y="74285"/>
                </a:lnTo>
                <a:lnTo>
                  <a:pt x="100854" y="68374"/>
                </a:lnTo>
                <a:lnTo>
                  <a:pt x="101525" y="65465"/>
                </a:lnTo>
                <a:lnTo>
                  <a:pt x="104810" y="59692"/>
                </a:lnTo>
                <a:lnTo>
                  <a:pt x="107019" y="56819"/>
                </a:lnTo>
                <a:lnTo>
                  <a:pt x="109445" y="54904"/>
                </a:lnTo>
                <a:lnTo>
                  <a:pt x="112014" y="53627"/>
                </a:lnTo>
                <a:lnTo>
                  <a:pt x="119983" y="51082"/>
                </a:lnTo>
                <a:lnTo>
                  <a:pt x="119998" y="51077"/>
                </a:lnTo>
                <a:lnTo>
                  <a:pt x="124558" y="51074"/>
                </a:lnTo>
                <a:lnTo>
                  <a:pt x="125899" y="52027"/>
                </a:lnTo>
                <a:lnTo>
                  <a:pt x="126794" y="53614"/>
                </a:lnTo>
                <a:lnTo>
                  <a:pt x="127788" y="57917"/>
                </a:lnTo>
                <a:lnTo>
                  <a:pt x="128230" y="63005"/>
                </a:lnTo>
                <a:lnTo>
                  <a:pt x="129300" y="65695"/>
                </a:lnTo>
                <a:lnTo>
                  <a:pt x="133029" y="71225"/>
                </a:lnTo>
                <a:lnTo>
                  <a:pt x="135322" y="79397"/>
                </a:lnTo>
                <a:lnTo>
                  <a:pt x="135933" y="84243"/>
                </a:lnTo>
                <a:lnTo>
                  <a:pt x="137293" y="90332"/>
                </a:lnTo>
                <a:lnTo>
                  <a:pt x="139152" y="97248"/>
                </a:lnTo>
                <a:lnTo>
                  <a:pt x="141344" y="104717"/>
                </a:lnTo>
                <a:lnTo>
                  <a:pt x="142805" y="111600"/>
                </a:lnTo>
                <a:lnTo>
                  <a:pt x="143779" y="118094"/>
                </a:lnTo>
                <a:lnTo>
                  <a:pt x="144429" y="124329"/>
                </a:lnTo>
                <a:lnTo>
                  <a:pt x="144862" y="131343"/>
                </a:lnTo>
                <a:lnTo>
                  <a:pt x="145343" y="146756"/>
                </a:lnTo>
                <a:lnTo>
                  <a:pt x="146424" y="154867"/>
                </a:lnTo>
                <a:lnTo>
                  <a:pt x="148097" y="163131"/>
                </a:lnTo>
                <a:lnTo>
                  <a:pt x="150165" y="171499"/>
                </a:lnTo>
                <a:lnTo>
                  <a:pt x="151544" y="179934"/>
                </a:lnTo>
                <a:lnTo>
                  <a:pt x="152463" y="188416"/>
                </a:lnTo>
                <a:lnTo>
                  <a:pt x="153075" y="196927"/>
                </a:lnTo>
                <a:lnTo>
                  <a:pt x="153484" y="205459"/>
                </a:lnTo>
                <a:lnTo>
                  <a:pt x="153937" y="222559"/>
                </a:lnTo>
                <a:lnTo>
                  <a:pt x="154300" y="342353"/>
                </a:lnTo>
                <a:lnTo>
                  <a:pt x="149750" y="342484"/>
                </a:lnTo>
                <a:lnTo>
                  <a:pt x="145728" y="3425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6"/>
          <p:cNvSpPr/>
          <p:nvPr/>
        </p:nvSpPr>
        <p:spPr>
          <a:xfrm>
            <a:off x="2523172" y="5023485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4551" y="42862"/>
                </a:lnTo>
                <a:lnTo>
                  <a:pt x="7796" y="41910"/>
                </a:lnTo>
                <a:lnTo>
                  <a:pt x="11865" y="40322"/>
                </a:lnTo>
                <a:lnTo>
                  <a:pt x="16483" y="38312"/>
                </a:lnTo>
                <a:lnTo>
                  <a:pt x="20514" y="36971"/>
                </a:lnTo>
                <a:lnTo>
                  <a:pt x="24153" y="36077"/>
                </a:lnTo>
                <a:lnTo>
                  <a:pt x="27532" y="35481"/>
                </a:lnTo>
                <a:lnTo>
                  <a:pt x="31690" y="34132"/>
                </a:lnTo>
                <a:lnTo>
                  <a:pt x="36367" y="32280"/>
                </a:lnTo>
                <a:lnTo>
                  <a:pt x="41389" y="30092"/>
                </a:lnTo>
                <a:lnTo>
                  <a:pt x="46643" y="28634"/>
                </a:lnTo>
                <a:lnTo>
                  <a:pt x="52050" y="27661"/>
                </a:lnTo>
                <a:lnTo>
                  <a:pt x="57560" y="27014"/>
                </a:lnTo>
                <a:lnTo>
                  <a:pt x="63138" y="25629"/>
                </a:lnTo>
                <a:lnTo>
                  <a:pt x="68762" y="23753"/>
                </a:lnTo>
                <a:lnTo>
                  <a:pt x="74416" y="21551"/>
                </a:lnTo>
                <a:lnTo>
                  <a:pt x="81043" y="20082"/>
                </a:lnTo>
                <a:lnTo>
                  <a:pt x="88319" y="19103"/>
                </a:lnTo>
                <a:lnTo>
                  <a:pt x="96027" y="18450"/>
                </a:lnTo>
                <a:lnTo>
                  <a:pt x="103070" y="17062"/>
                </a:lnTo>
                <a:lnTo>
                  <a:pt x="109671" y="15184"/>
                </a:lnTo>
                <a:lnTo>
                  <a:pt x="115977" y="12981"/>
                </a:lnTo>
                <a:lnTo>
                  <a:pt x="122085" y="11511"/>
                </a:lnTo>
                <a:lnTo>
                  <a:pt x="128063" y="10532"/>
                </a:lnTo>
                <a:lnTo>
                  <a:pt x="133953" y="9879"/>
                </a:lnTo>
                <a:lnTo>
                  <a:pt x="140737" y="9443"/>
                </a:lnTo>
                <a:lnTo>
                  <a:pt x="148117" y="9153"/>
                </a:lnTo>
                <a:lnTo>
                  <a:pt x="155895" y="8959"/>
                </a:lnTo>
                <a:lnTo>
                  <a:pt x="162985" y="7878"/>
                </a:lnTo>
                <a:lnTo>
                  <a:pt x="169617" y="6204"/>
                </a:lnTo>
                <a:lnTo>
                  <a:pt x="175943" y="4136"/>
                </a:lnTo>
                <a:lnTo>
                  <a:pt x="182065" y="2757"/>
                </a:lnTo>
                <a:lnTo>
                  <a:pt x="188052" y="1838"/>
                </a:lnTo>
                <a:lnTo>
                  <a:pt x="193948" y="1226"/>
                </a:lnTo>
                <a:lnTo>
                  <a:pt x="199784" y="817"/>
                </a:lnTo>
                <a:lnTo>
                  <a:pt x="205579" y="544"/>
                </a:lnTo>
                <a:lnTo>
                  <a:pt x="218051" y="242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7"/>
          <p:cNvSpPr/>
          <p:nvPr/>
        </p:nvSpPr>
        <p:spPr>
          <a:xfrm>
            <a:off x="2917520" y="4860610"/>
            <a:ext cx="214300" cy="300036"/>
          </a:xfrm>
          <a:custGeom>
            <a:avLst/>
            <a:gdLst/>
            <a:ahLst/>
            <a:cxnLst/>
            <a:rect l="0" t="0" r="0" b="0"/>
            <a:pathLst>
              <a:path w="214300" h="300036">
                <a:moveTo>
                  <a:pt x="145719" y="17142"/>
                </a:moveTo>
                <a:lnTo>
                  <a:pt x="145719" y="8923"/>
                </a:lnTo>
                <a:lnTo>
                  <a:pt x="141169" y="8674"/>
                </a:lnTo>
                <a:lnTo>
                  <a:pt x="138876" y="7687"/>
                </a:lnTo>
                <a:lnTo>
                  <a:pt x="133788" y="4050"/>
                </a:lnTo>
                <a:lnTo>
                  <a:pt x="130119" y="1198"/>
                </a:lnTo>
                <a:lnTo>
                  <a:pt x="126721" y="531"/>
                </a:lnTo>
                <a:lnTo>
                  <a:pt x="122036" y="235"/>
                </a:lnTo>
                <a:lnTo>
                  <a:pt x="116778" y="103"/>
                </a:lnTo>
                <a:lnTo>
                  <a:pt x="79486" y="0"/>
                </a:lnTo>
                <a:lnTo>
                  <a:pt x="74894" y="951"/>
                </a:lnTo>
                <a:lnTo>
                  <a:pt x="70880" y="2538"/>
                </a:lnTo>
                <a:lnTo>
                  <a:pt x="67251" y="4549"/>
                </a:lnTo>
                <a:lnTo>
                  <a:pt x="62927" y="5889"/>
                </a:lnTo>
                <a:lnTo>
                  <a:pt x="58140" y="6783"/>
                </a:lnTo>
                <a:lnTo>
                  <a:pt x="53043" y="7378"/>
                </a:lnTo>
                <a:lnTo>
                  <a:pt x="48693" y="8728"/>
                </a:lnTo>
                <a:lnTo>
                  <a:pt x="44840" y="10580"/>
                </a:lnTo>
                <a:lnTo>
                  <a:pt x="41319" y="12767"/>
                </a:lnTo>
                <a:lnTo>
                  <a:pt x="34867" y="17738"/>
                </a:lnTo>
                <a:lnTo>
                  <a:pt x="31813" y="20397"/>
                </a:lnTo>
                <a:lnTo>
                  <a:pt x="25879" y="28431"/>
                </a:lnTo>
                <a:lnTo>
                  <a:pt x="20067" y="37400"/>
                </a:lnTo>
                <a:lnTo>
                  <a:pt x="14309" y="44560"/>
                </a:lnTo>
                <a:lnTo>
                  <a:pt x="8575" y="50918"/>
                </a:lnTo>
                <a:lnTo>
                  <a:pt x="5712" y="53947"/>
                </a:lnTo>
                <a:lnTo>
                  <a:pt x="3804" y="57871"/>
                </a:lnTo>
                <a:lnTo>
                  <a:pt x="2532" y="62392"/>
                </a:lnTo>
                <a:lnTo>
                  <a:pt x="1118" y="71543"/>
                </a:lnTo>
                <a:lnTo>
                  <a:pt x="490" y="78786"/>
                </a:lnTo>
                <a:lnTo>
                  <a:pt x="210" y="85179"/>
                </a:lnTo>
                <a:lnTo>
                  <a:pt x="53" y="94134"/>
                </a:lnTo>
                <a:lnTo>
                  <a:pt x="0" y="105693"/>
                </a:lnTo>
                <a:lnTo>
                  <a:pt x="948" y="108561"/>
                </a:lnTo>
                <a:lnTo>
                  <a:pt x="4542" y="114288"/>
                </a:lnTo>
                <a:lnTo>
                  <a:pt x="6834" y="116196"/>
                </a:lnTo>
                <a:lnTo>
                  <a:pt x="9314" y="117468"/>
                </a:lnTo>
                <a:lnTo>
                  <a:pt x="11920" y="118316"/>
                </a:lnTo>
                <a:lnTo>
                  <a:pt x="17356" y="121799"/>
                </a:lnTo>
                <a:lnTo>
                  <a:pt x="20138" y="124061"/>
                </a:lnTo>
                <a:lnTo>
                  <a:pt x="23899" y="125569"/>
                </a:lnTo>
                <a:lnTo>
                  <a:pt x="28311" y="126574"/>
                </a:lnTo>
                <a:lnTo>
                  <a:pt x="33157" y="127244"/>
                </a:lnTo>
                <a:lnTo>
                  <a:pt x="37340" y="127691"/>
                </a:lnTo>
                <a:lnTo>
                  <a:pt x="41082" y="127989"/>
                </a:lnTo>
                <a:lnTo>
                  <a:pt x="44529" y="128187"/>
                </a:lnTo>
                <a:lnTo>
                  <a:pt x="47779" y="127368"/>
                </a:lnTo>
                <a:lnTo>
                  <a:pt x="53930" y="123916"/>
                </a:lnTo>
                <a:lnTo>
                  <a:pt x="59839" y="119207"/>
                </a:lnTo>
                <a:lnTo>
                  <a:pt x="62749" y="116618"/>
                </a:lnTo>
                <a:lnTo>
                  <a:pt x="66593" y="114892"/>
                </a:lnTo>
                <a:lnTo>
                  <a:pt x="71061" y="113741"/>
                </a:lnTo>
                <a:lnTo>
                  <a:pt x="75945" y="112974"/>
                </a:lnTo>
                <a:lnTo>
                  <a:pt x="81106" y="111510"/>
                </a:lnTo>
                <a:lnTo>
                  <a:pt x="86451" y="109581"/>
                </a:lnTo>
                <a:lnTo>
                  <a:pt x="91920" y="107343"/>
                </a:lnTo>
                <a:lnTo>
                  <a:pt x="96518" y="103947"/>
                </a:lnTo>
                <a:lnTo>
                  <a:pt x="100536" y="99776"/>
                </a:lnTo>
                <a:lnTo>
                  <a:pt x="104167" y="95092"/>
                </a:lnTo>
                <a:lnTo>
                  <a:pt x="110742" y="87347"/>
                </a:lnTo>
                <a:lnTo>
                  <a:pt x="116839" y="80729"/>
                </a:lnTo>
                <a:lnTo>
                  <a:pt x="122724" y="74613"/>
                </a:lnTo>
                <a:lnTo>
                  <a:pt x="128514" y="66180"/>
                </a:lnTo>
                <a:lnTo>
                  <a:pt x="134263" y="57034"/>
                </a:lnTo>
                <a:lnTo>
                  <a:pt x="139993" y="49794"/>
                </a:lnTo>
                <a:lnTo>
                  <a:pt x="143174" y="43402"/>
                </a:lnTo>
                <a:lnTo>
                  <a:pt x="144023" y="40364"/>
                </a:lnTo>
                <a:lnTo>
                  <a:pt x="147505" y="34448"/>
                </a:lnTo>
                <a:lnTo>
                  <a:pt x="149768" y="31537"/>
                </a:lnTo>
                <a:lnTo>
                  <a:pt x="152281" y="25762"/>
                </a:lnTo>
                <a:lnTo>
                  <a:pt x="154175" y="17646"/>
                </a:lnTo>
                <a:lnTo>
                  <a:pt x="154289" y="8936"/>
                </a:lnTo>
                <a:lnTo>
                  <a:pt x="154291" y="13229"/>
                </a:lnTo>
                <a:lnTo>
                  <a:pt x="155244" y="14533"/>
                </a:lnTo>
                <a:lnTo>
                  <a:pt x="156832" y="15403"/>
                </a:lnTo>
                <a:lnTo>
                  <a:pt x="158843" y="15983"/>
                </a:lnTo>
                <a:lnTo>
                  <a:pt x="160183" y="17322"/>
                </a:lnTo>
                <a:lnTo>
                  <a:pt x="161077" y="19167"/>
                </a:lnTo>
                <a:lnTo>
                  <a:pt x="162070" y="23757"/>
                </a:lnTo>
                <a:lnTo>
                  <a:pt x="162511" y="28972"/>
                </a:lnTo>
                <a:lnTo>
                  <a:pt x="163582" y="31696"/>
                </a:lnTo>
                <a:lnTo>
                  <a:pt x="169639" y="41034"/>
                </a:lnTo>
                <a:lnTo>
                  <a:pt x="174765" y="50303"/>
                </a:lnTo>
                <a:lnTo>
                  <a:pt x="183007" y="66232"/>
                </a:lnTo>
                <a:lnTo>
                  <a:pt x="191481" y="83016"/>
                </a:lnTo>
                <a:lnTo>
                  <a:pt x="193372" y="88681"/>
                </a:lnTo>
                <a:lnTo>
                  <a:pt x="194633" y="94362"/>
                </a:lnTo>
                <a:lnTo>
                  <a:pt x="195473" y="100055"/>
                </a:lnTo>
                <a:lnTo>
                  <a:pt x="196986" y="106707"/>
                </a:lnTo>
                <a:lnTo>
                  <a:pt x="198947" y="114000"/>
                </a:lnTo>
                <a:lnTo>
                  <a:pt x="201207" y="121719"/>
                </a:lnTo>
                <a:lnTo>
                  <a:pt x="202714" y="128770"/>
                </a:lnTo>
                <a:lnTo>
                  <a:pt x="203718" y="135376"/>
                </a:lnTo>
                <a:lnTo>
                  <a:pt x="204388" y="141685"/>
                </a:lnTo>
                <a:lnTo>
                  <a:pt x="205787" y="147795"/>
                </a:lnTo>
                <a:lnTo>
                  <a:pt x="207672" y="153774"/>
                </a:lnTo>
                <a:lnTo>
                  <a:pt x="209881" y="159665"/>
                </a:lnTo>
                <a:lnTo>
                  <a:pt x="211354" y="166450"/>
                </a:lnTo>
                <a:lnTo>
                  <a:pt x="212336" y="173831"/>
                </a:lnTo>
                <a:lnTo>
                  <a:pt x="212990" y="181608"/>
                </a:lnTo>
                <a:lnTo>
                  <a:pt x="213427" y="188699"/>
                </a:lnTo>
                <a:lnTo>
                  <a:pt x="213911" y="201657"/>
                </a:lnTo>
                <a:lnTo>
                  <a:pt x="214184" y="219663"/>
                </a:lnTo>
                <a:lnTo>
                  <a:pt x="214299" y="3000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8"/>
          <p:cNvSpPr/>
          <p:nvPr/>
        </p:nvSpPr>
        <p:spPr>
          <a:xfrm>
            <a:off x="3723322" y="5220652"/>
            <a:ext cx="248204" cy="324403"/>
          </a:xfrm>
          <a:custGeom>
            <a:avLst/>
            <a:gdLst/>
            <a:ahLst/>
            <a:cxnLst/>
            <a:rect l="0" t="0" r="0" b="0"/>
            <a:pathLst>
              <a:path w="248204" h="324403">
                <a:moveTo>
                  <a:pt x="0" y="0"/>
                </a:moveTo>
                <a:lnTo>
                  <a:pt x="28619" y="28619"/>
                </a:lnTo>
                <a:lnTo>
                  <a:pt x="34310" y="36850"/>
                </a:lnTo>
                <a:lnTo>
                  <a:pt x="37160" y="41712"/>
                </a:lnTo>
                <a:lnTo>
                  <a:pt x="39061" y="46857"/>
                </a:lnTo>
                <a:lnTo>
                  <a:pt x="40328" y="52193"/>
                </a:lnTo>
                <a:lnTo>
                  <a:pt x="41173" y="57656"/>
                </a:lnTo>
                <a:lnTo>
                  <a:pt x="43641" y="63202"/>
                </a:lnTo>
                <a:lnTo>
                  <a:pt x="47192" y="68805"/>
                </a:lnTo>
                <a:lnTo>
                  <a:pt x="51464" y="74445"/>
                </a:lnTo>
                <a:lnTo>
                  <a:pt x="54312" y="81063"/>
                </a:lnTo>
                <a:lnTo>
                  <a:pt x="56210" y="88332"/>
                </a:lnTo>
                <a:lnTo>
                  <a:pt x="57476" y="96036"/>
                </a:lnTo>
                <a:lnTo>
                  <a:pt x="59272" y="104029"/>
                </a:lnTo>
                <a:lnTo>
                  <a:pt x="61422" y="112215"/>
                </a:lnTo>
                <a:lnTo>
                  <a:pt x="63808" y="120530"/>
                </a:lnTo>
                <a:lnTo>
                  <a:pt x="65399" y="127978"/>
                </a:lnTo>
                <a:lnTo>
                  <a:pt x="66459" y="134849"/>
                </a:lnTo>
                <a:lnTo>
                  <a:pt x="67166" y="141335"/>
                </a:lnTo>
                <a:lnTo>
                  <a:pt x="68590" y="148516"/>
                </a:lnTo>
                <a:lnTo>
                  <a:pt x="70492" y="156160"/>
                </a:lnTo>
                <a:lnTo>
                  <a:pt x="72712" y="164115"/>
                </a:lnTo>
                <a:lnTo>
                  <a:pt x="74192" y="171322"/>
                </a:lnTo>
                <a:lnTo>
                  <a:pt x="75179" y="178032"/>
                </a:lnTo>
                <a:lnTo>
                  <a:pt x="75837" y="184411"/>
                </a:lnTo>
                <a:lnTo>
                  <a:pt x="76275" y="190568"/>
                </a:lnTo>
                <a:lnTo>
                  <a:pt x="76568" y="196578"/>
                </a:lnTo>
                <a:lnTo>
                  <a:pt x="76892" y="209288"/>
                </a:lnTo>
                <a:lnTo>
                  <a:pt x="77037" y="224462"/>
                </a:lnTo>
                <a:lnTo>
                  <a:pt x="78028" y="231557"/>
                </a:lnTo>
                <a:lnTo>
                  <a:pt x="79641" y="238191"/>
                </a:lnTo>
                <a:lnTo>
                  <a:pt x="81669" y="244519"/>
                </a:lnTo>
                <a:lnTo>
                  <a:pt x="83021" y="250643"/>
                </a:lnTo>
                <a:lnTo>
                  <a:pt x="83923" y="256630"/>
                </a:lnTo>
                <a:lnTo>
                  <a:pt x="84523" y="262527"/>
                </a:lnTo>
                <a:lnTo>
                  <a:pt x="85191" y="271619"/>
                </a:lnTo>
                <a:lnTo>
                  <a:pt x="85488" y="278834"/>
                </a:lnTo>
                <a:lnTo>
                  <a:pt x="85620" y="285217"/>
                </a:lnTo>
                <a:lnTo>
                  <a:pt x="85725" y="317180"/>
                </a:lnTo>
                <a:lnTo>
                  <a:pt x="78344" y="309801"/>
                </a:lnTo>
                <a:lnTo>
                  <a:pt x="77506" y="299861"/>
                </a:lnTo>
                <a:lnTo>
                  <a:pt x="77309" y="292657"/>
                </a:lnTo>
                <a:lnTo>
                  <a:pt x="77184" y="275720"/>
                </a:lnTo>
                <a:lnTo>
                  <a:pt x="77162" y="259601"/>
                </a:lnTo>
                <a:lnTo>
                  <a:pt x="78111" y="254030"/>
                </a:lnTo>
                <a:lnTo>
                  <a:pt x="79697" y="248411"/>
                </a:lnTo>
                <a:lnTo>
                  <a:pt x="81706" y="242760"/>
                </a:lnTo>
                <a:lnTo>
                  <a:pt x="83998" y="237088"/>
                </a:lnTo>
                <a:lnTo>
                  <a:pt x="86479" y="231400"/>
                </a:lnTo>
                <a:lnTo>
                  <a:pt x="91775" y="220003"/>
                </a:lnTo>
                <a:lnTo>
                  <a:pt x="97304" y="208586"/>
                </a:lnTo>
                <a:lnTo>
                  <a:pt x="101064" y="202875"/>
                </a:lnTo>
                <a:lnTo>
                  <a:pt x="105476" y="197163"/>
                </a:lnTo>
                <a:lnTo>
                  <a:pt x="110323" y="191449"/>
                </a:lnTo>
                <a:lnTo>
                  <a:pt x="114506" y="185735"/>
                </a:lnTo>
                <a:lnTo>
                  <a:pt x="118248" y="180021"/>
                </a:lnTo>
                <a:lnTo>
                  <a:pt x="121694" y="174307"/>
                </a:lnTo>
                <a:lnTo>
                  <a:pt x="128064" y="165417"/>
                </a:lnTo>
                <a:lnTo>
                  <a:pt x="131096" y="161714"/>
                </a:lnTo>
                <a:lnTo>
                  <a:pt x="135022" y="158292"/>
                </a:lnTo>
                <a:lnTo>
                  <a:pt x="139545" y="155057"/>
                </a:lnTo>
                <a:lnTo>
                  <a:pt x="144465" y="151949"/>
                </a:lnTo>
                <a:lnTo>
                  <a:pt x="148698" y="149877"/>
                </a:lnTo>
                <a:lnTo>
                  <a:pt x="160158" y="146008"/>
                </a:lnTo>
                <a:lnTo>
                  <a:pt x="164874" y="144011"/>
                </a:lnTo>
                <a:lnTo>
                  <a:pt x="169924" y="141728"/>
                </a:lnTo>
                <a:lnTo>
                  <a:pt x="175195" y="140205"/>
                </a:lnTo>
                <a:lnTo>
                  <a:pt x="180614" y="139190"/>
                </a:lnTo>
                <a:lnTo>
                  <a:pt x="186132" y="138514"/>
                </a:lnTo>
                <a:lnTo>
                  <a:pt x="190763" y="139015"/>
                </a:lnTo>
                <a:lnTo>
                  <a:pt x="194803" y="140302"/>
                </a:lnTo>
                <a:lnTo>
                  <a:pt x="198449" y="142112"/>
                </a:lnTo>
                <a:lnTo>
                  <a:pt x="202784" y="143319"/>
                </a:lnTo>
                <a:lnTo>
                  <a:pt x="207579" y="144124"/>
                </a:lnTo>
                <a:lnTo>
                  <a:pt x="212681" y="144660"/>
                </a:lnTo>
                <a:lnTo>
                  <a:pt x="217035" y="145970"/>
                </a:lnTo>
                <a:lnTo>
                  <a:pt x="224413" y="149965"/>
                </a:lnTo>
                <a:lnTo>
                  <a:pt x="230867" y="154916"/>
                </a:lnTo>
                <a:lnTo>
                  <a:pt x="233921" y="157570"/>
                </a:lnTo>
                <a:lnTo>
                  <a:pt x="235957" y="161244"/>
                </a:lnTo>
                <a:lnTo>
                  <a:pt x="239776" y="175517"/>
                </a:lnTo>
                <a:lnTo>
                  <a:pt x="241765" y="180829"/>
                </a:lnTo>
                <a:lnTo>
                  <a:pt x="244045" y="186275"/>
                </a:lnTo>
                <a:lnTo>
                  <a:pt x="245564" y="191811"/>
                </a:lnTo>
                <a:lnTo>
                  <a:pt x="246577" y="197407"/>
                </a:lnTo>
                <a:lnTo>
                  <a:pt x="247252" y="203042"/>
                </a:lnTo>
                <a:lnTo>
                  <a:pt x="247703" y="208704"/>
                </a:lnTo>
                <a:lnTo>
                  <a:pt x="248002" y="214384"/>
                </a:lnTo>
                <a:lnTo>
                  <a:pt x="248203" y="220075"/>
                </a:lnTo>
                <a:lnTo>
                  <a:pt x="247383" y="225774"/>
                </a:lnTo>
                <a:lnTo>
                  <a:pt x="245885" y="231479"/>
                </a:lnTo>
                <a:lnTo>
                  <a:pt x="243933" y="237186"/>
                </a:lnTo>
                <a:lnTo>
                  <a:pt x="240727" y="242897"/>
                </a:lnTo>
                <a:lnTo>
                  <a:pt x="236685" y="248609"/>
                </a:lnTo>
                <a:lnTo>
                  <a:pt x="232085" y="254321"/>
                </a:lnTo>
                <a:lnTo>
                  <a:pt x="228066" y="260035"/>
                </a:lnTo>
                <a:lnTo>
                  <a:pt x="224434" y="265750"/>
                </a:lnTo>
                <a:lnTo>
                  <a:pt x="221060" y="271464"/>
                </a:lnTo>
                <a:lnTo>
                  <a:pt x="217858" y="277179"/>
                </a:lnTo>
                <a:lnTo>
                  <a:pt x="211761" y="288608"/>
                </a:lnTo>
                <a:lnTo>
                  <a:pt x="207849" y="293370"/>
                </a:lnTo>
                <a:lnTo>
                  <a:pt x="203336" y="297498"/>
                </a:lnTo>
                <a:lnTo>
                  <a:pt x="198422" y="301202"/>
                </a:lnTo>
                <a:lnTo>
                  <a:pt x="193242" y="304624"/>
                </a:lnTo>
                <a:lnTo>
                  <a:pt x="187883" y="307858"/>
                </a:lnTo>
                <a:lnTo>
                  <a:pt x="182405" y="310966"/>
                </a:lnTo>
                <a:lnTo>
                  <a:pt x="176849" y="313038"/>
                </a:lnTo>
                <a:lnTo>
                  <a:pt x="171239" y="314419"/>
                </a:lnTo>
                <a:lnTo>
                  <a:pt x="165594" y="315340"/>
                </a:lnTo>
                <a:lnTo>
                  <a:pt x="159926" y="316907"/>
                </a:lnTo>
                <a:lnTo>
                  <a:pt x="154243" y="318904"/>
                </a:lnTo>
                <a:lnTo>
                  <a:pt x="148549" y="321188"/>
                </a:lnTo>
                <a:lnTo>
                  <a:pt x="142847" y="322710"/>
                </a:lnTo>
                <a:lnTo>
                  <a:pt x="137141" y="323725"/>
                </a:lnTo>
                <a:lnTo>
                  <a:pt x="131433" y="324402"/>
                </a:lnTo>
                <a:lnTo>
                  <a:pt x="124769" y="323900"/>
                </a:lnTo>
                <a:lnTo>
                  <a:pt x="117469" y="322614"/>
                </a:lnTo>
                <a:lnTo>
                  <a:pt x="109745" y="320803"/>
                </a:lnTo>
                <a:lnTo>
                  <a:pt x="102691" y="319596"/>
                </a:lnTo>
                <a:lnTo>
                  <a:pt x="96083" y="318792"/>
                </a:lnTo>
                <a:lnTo>
                  <a:pt x="89773" y="318255"/>
                </a:lnTo>
                <a:lnTo>
                  <a:pt x="84614" y="316946"/>
                </a:lnTo>
                <a:lnTo>
                  <a:pt x="80222" y="315120"/>
                </a:lnTo>
                <a:lnTo>
                  <a:pt x="76341" y="312950"/>
                </a:lnTo>
                <a:lnTo>
                  <a:pt x="70897" y="311503"/>
                </a:lnTo>
                <a:lnTo>
                  <a:pt x="64409" y="310539"/>
                </a:lnTo>
                <a:lnTo>
                  <a:pt x="57227" y="309896"/>
                </a:lnTo>
                <a:lnTo>
                  <a:pt x="51486" y="308515"/>
                </a:lnTo>
                <a:lnTo>
                  <a:pt x="46707" y="306642"/>
                </a:lnTo>
                <a:lnTo>
                  <a:pt x="42568" y="304440"/>
                </a:lnTo>
                <a:lnTo>
                  <a:pt x="35429" y="301995"/>
                </a:lnTo>
                <a:lnTo>
                  <a:pt x="25717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9"/>
          <p:cNvSpPr/>
          <p:nvPr/>
        </p:nvSpPr>
        <p:spPr>
          <a:xfrm>
            <a:off x="3286125" y="5443537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1" y="7778"/>
                </a:lnTo>
                <a:lnTo>
                  <a:pt x="17367" y="8043"/>
                </a:lnTo>
                <a:lnTo>
                  <a:pt x="20150" y="8219"/>
                </a:lnTo>
                <a:lnTo>
                  <a:pt x="28323" y="8416"/>
                </a:lnTo>
                <a:lnTo>
                  <a:pt x="205739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0"/>
          <p:cNvSpPr/>
          <p:nvPr/>
        </p:nvSpPr>
        <p:spPr>
          <a:xfrm>
            <a:off x="3226117" y="556355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0" y="12595"/>
                </a:lnTo>
                <a:lnTo>
                  <a:pt x="952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6"/>
                </a:lnTo>
                <a:lnTo>
                  <a:pt x="15600" y="8677"/>
                </a:lnTo>
                <a:lnTo>
                  <a:pt x="36322" y="8582"/>
                </a:lnTo>
                <a:lnTo>
                  <a:pt x="40407" y="7626"/>
                </a:lnTo>
                <a:lnTo>
                  <a:pt x="45036" y="6037"/>
                </a:lnTo>
                <a:lnTo>
                  <a:pt x="50026" y="4025"/>
                </a:lnTo>
                <a:lnTo>
                  <a:pt x="54306" y="2683"/>
                </a:lnTo>
                <a:lnTo>
                  <a:pt x="58111" y="1789"/>
                </a:lnTo>
                <a:lnTo>
                  <a:pt x="61601" y="1193"/>
                </a:lnTo>
                <a:lnTo>
                  <a:pt x="65832" y="795"/>
                </a:lnTo>
                <a:lnTo>
                  <a:pt x="70558" y="530"/>
                </a:lnTo>
                <a:lnTo>
                  <a:pt x="80889" y="235"/>
                </a:lnTo>
                <a:lnTo>
                  <a:pt x="138335" y="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1"/>
          <p:cNvSpPr/>
          <p:nvPr/>
        </p:nvSpPr>
        <p:spPr>
          <a:xfrm>
            <a:off x="2321065" y="5554979"/>
            <a:ext cx="176390" cy="25719"/>
          </a:xfrm>
          <a:custGeom>
            <a:avLst/>
            <a:gdLst/>
            <a:ahLst/>
            <a:cxnLst/>
            <a:rect l="0" t="0" r="0" b="0"/>
            <a:pathLst>
              <a:path w="176390" h="25719">
                <a:moveTo>
                  <a:pt x="4939" y="25718"/>
                </a:moveTo>
                <a:lnTo>
                  <a:pt x="0" y="25718"/>
                </a:lnTo>
                <a:lnTo>
                  <a:pt x="2109" y="25718"/>
                </a:lnTo>
                <a:lnTo>
                  <a:pt x="3053" y="24766"/>
                </a:lnTo>
                <a:lnTo>
                  <a:pt x="3682" y="23178"/>
                </a:lnTo>
                <a:lnTo>
                  <a:pt x="4101" y="21168"/>
                </a:lnTo>
                <a:lnTo>
                  <a:pt x="6285" y="19827"/>
                </a:lnTo>
                <a:lnTo>
                  <a:pt x="9647" y="18933"/>
                </a:lnTo>
                <a:lnTo>
                  <a:pt x="13793" y="18337"/>
                </a:lnTo>
                <a:lnTo>
                  <a:pt x="17509" y="17940"/>
                </a:lnTo>
                <a:lnTo>
                  <a:pt x="20939" y="17675"/>
                </a:lnTo>
                <a:lnTo>
                  <a:pt x="24178" y="17499"/>
                </a:lnTo>
                <a:lnTo>
                  <a:pt x="30318" y="17302"/>
                </a:lnTo>
                <a:lnTo>
                  <a:pt x="41669" y="17192"/>
                </a:lnTo>
                <a:lnTo>
                  <a:pt x="46571" y="17177"/>
                </a:lnTo>
                <a:lnTo>
                  <a:pt x="50791" y="16214"/>
                </a:lnTo>
                <a:lnTo>
                  <a:pt x="54557" y="14619"/>
                </a:lnTo>
                <a:lnTo>
                  <a:pt x="58020" y="12604"/>
                </a:lnTo>
                <a:lnTo>
                  <a:pt x="62234" y="11260"/>
                </a:lnTo>
                <a:lnTo>
                  <a:pt x="66949" y="10365"/>
                </a:lnTo>
                <a:lnTo>
                  <a:pt x="71996" y="9768"/>
                </a:lnTo>
                <a:lnTo>
                  <a:pt x="77267" y="9370"/>
                </a:lnTo>
                <a:lnTo>
                  <a:pt x="82685" y="9104"/>
                </a:lnTo>
                <a:lnTo>
                  <a:pt x="88202" y="8927"/>
                </a:lnTo>
                <a:lnTo>
                  <a:pt x="92833" y="7856"/>
                </a:lnTo>
                <a:lnTo>
                  <a:pt x="96873" y="6190"/>
                </a:lnTo>
                <a:lnTo>
                  <a:pt x="100518" y="4127"/>
                </a:lnTo>
                <a:lnTo>
                  <a:pt x="104854" y="2752"/>
                </a:lnTo>
                <a:lnTo>
                  <a:pt x="109649" y="1834"/>
                </a:lnTo>
                <a:lnTo>
                  <a:pt x="114751" y="1223"/>
                </a:lnTo>
                <a:lnTo>
                  <a:pt x="120057" y="816"/>
                </a:lnTo>
                <a:lnTo>
                  <a:pt x="125499" y="544"/>
                </a:lnTo>
                <a:lnTo>
                  <a:pt x="139721" y="162"/>
                </a:lnTo>
                <a:lnTo>
                  <a:pt x="17638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2"/>
          <p:cNvSpPr/>
          <p:nvPr/>
        </p:nvSpPr>
        <p:spPr>
          <a:xfrm>
            <a:off x="2651769" y="5374957"/>
            <a:ext cx="25700" cy="334329"/>
          </a:xfrm>
          <a:custGeom>
            <a:avLst/>
            <a:gdLst/>
            <a:ahLst/>
            <a:cxnLst/>
            <a:rect l="0" t="0" r="0" b="0"/>
            <a:pathLst>
              <a:path w="25700" h="334329">
                <a:moveTo>
                  <a:pt x="17135" y="0"/>
                </a:moveTo>
                <a:lnTo>
                  <a:pt x="21687" y="0"/>
                </a:lnTo>
                <a:lnTo>
                  <a:pt x="23027" y="953"/>
                </a:lnTo>
                <a:lnTo>
                  <a:pt x="23921" y="2540"/>
                </a:lnTo>
                <a:lnTo>
                  <a:pt x="24516" y="4551"/>
                </a:lnTo>
                <a:lnTo>
                  <a:pt x="25178" y="9325"/>
                </a:lnTo>
                <a:lnTo>
                  <a:pt x="25551" y="17368"/>
                </a:lnTo>
                <a:lnTo>
                  <a:pt x="25638" y="24864"/>
                </a:lnTo>
                <a:lnTo>
                  <a:pt x="25699" y="56473"/>
                </a:lnTo>
                <a:lnTo>
                  <a:pt x="24749" y="63366"/>
                </a:lnTo>
                <a:lnTo>
                  <a:pt x="23164" y="70819"/>
                </a:lnTo>
                <a:lnTo>
                  <a:pt x="21154" y="78645"/>
                </a:lnTo>
                <a:lnTo>
                  <a:pt x="19815" y="86720"/>
                </a:lnTo>
                <a:lnTo>
                  <a:pt x="18922" y="94961"/>
                </a:lnTo>
                <a:lnTo>
                  <a:pt x="18326" y="103313"/>
                </a:lnTo>
                <a:lnTo>
                  <a:pt x="17929" y="112690"/>
                </a:lnTo>
                <a:lnTo>
                  <a:pt x="17488" y="133269"/>
                </a:lnTo>
                <a:lnTo>
                  <a:pt x="16418" y="143139"/>
                </a:lnTo>
                <a:lnTo>
                  <a:pt x="14752" y="152576"/>
                </a:lnTo>
                <a:lnTo>
                  <a:pt x="12689" y="161725"/>
                </a:lnTo>
                <a:lnTo>
                  <a:pt x="11314" y="170682"/>
                </a:lnTo>
                <a:lnTo>
                  <a:pt x="10397" y="179510"/>
                </a:lnTo>
                <a:lnTo>
                  <a:pt x="9785" y="188253"/>
                </a:lnTo>
                <a:lnTo>
                  <a:pt x="9378" y="196940"/>
                </a:lnTo>
                <a:lnTo>
                  <a:pt x="8925" y="214212"/>
                </a:lnTo>
                <a:lnTo>
                  <a:pt x="7852" y="222817"/>
                </a:lnTo>
                <a:lnTo>
                  <a:pt x="6184" y="231413"/>
                </a:lnTo>
                <a:lnTo>
                  <a:pt x="4120" y="240000"/>
                </a:lnTo>
                <a:lnTo>
                  <a:pt x="2743" y="248583"/>
                </a:lnTo>
                <a:lnTo>
                  <a:pt x="1826" y="257162"/>
                </a:lnTo>
                <a:lnTo>
                  <a:pt x="1214" y="265739"/>
                </a:lnTo>
                <a:lnTo>
                  <a:pt x="806" y="273362"/>
                </a:lnTo>
                <a:lnTo>
                  <a:pt x="353" y="286912"/>
                </a:lnTo>
                <a:lnTo>
                  <a:pt x="38" y="314420"/>
                </a:lnTo>
                <a:lnTo>
                  <a:pt x="0" y="328067"/>
                </a:lnTo>
                <a:lnTo>
                  <a:pt x="949" y="330154"/>
                </a:lnTo>
                <a:lnTo>
                  <a:pt x="2535" y="331545"/>
                </a:lnTo>
                <a:lnTo>
                  <a:pt x="8563" y="3343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3"/>
          <p:cNvSpPr/>
          <p:nvPr/>
        </p:nvSpPr>
        <p:spPr>
          <a:xfrm>
            <a:off x="2754674" y="5332131"/>
            <a:ext cx="265554" cy="324375"/>
          </a:xfrm>
          <a:custGeom>
            <a:avLst/>
            <a:gdLst/>
            <a:ahLst/>
            <a:cxnLst/>
            <a:rect l="0" t="0" r="0" b="0"/>
            <a:pathLst>
              <a:path w="265554" h="324375">
                <a:moveTo>
                  <a:pt x="77108" y="42826"/>
                </a:moveTo>
                <a:lnTo>
                  <a:pt x="77108" y="47377"/>
                </a:lnTo>
                <a:lnTo>
                  <a:pt x="76155" y="49670"/>
                </a:lnTo>
                <a:lnTo>
                  <a:pt x="70264" y="58400"/>
                </a:lnTo>
                <a:lnTo>
                  <a:pt x="65176" y="67528"/>
                </a:lnTo>
                <a:lnTo>
                  <a:pt x="56957" y="83377"/>
                </a:lnTo>
                <a:lnTo>
                  <a:pt x="53196" y="88910"/>
                </a:lnTo>
                <a:lnTo>
                  <a:pt x="48785" y="94504"/>
                </a:lnTo>
                <a:lnTo>
                  <a:pt x="43938" y="100138"/>
                </a:lnTo>
                <a:lnTo>
                  <a:pt x="39755" y="106752"/>
                </a:lnTo>
                <a:lnTo>
                  <a:pt x="36013" y="114018"/>
                </a:lnTo>
                <a:lnTo>
                  <a:pt x="29316" y="128759"/>
                </a:lnTo>
                <a:lnTo>
                  <a:pt x="23165" y="141662"/>
                </a:lnTo>
                <a:lnTo>
                  <a:pt x="20191" y="148722"/>
                </a:lnTo>
                <a:lnTo>
                  <a:pt x="17256" y="156286"/>
                </a:lnTo>
                <a:lnTo>
                  <a:pt x="14346" y="164186"/>
                </a:lnTo>
                <a:lnTo>
                  <a:pt x="11455" y="171358"/>
                </a:lnTo>
                <a:lnTo>
                  <a:pt x="8574" y="178044"/>
                </a:lnTo>
                <a:lnTo>
                  <a:pt x="5701" y="184406"/>
                </a:lnTo>
                <a:lnTo>
                  <a:pt x="3786" y="191505"/>
                </a:lnTo>
                <a:lnTo>
                  <a:pt x="2509" y="199096"/>
                </a:lnTo>
                <a:lnTo>
                  <a:pt x="1658" y="207013"/>
                </a:lnTo>
                <a:lnTo>
                  <a:pt x="1090" y="214197"/>
                </a:lnTo>
                <a:lnTo>
                  <a:pt x="712" y="220891"/>
                </a:lnTo>
                <a:lnTo>
                  <a:pt x="292" y="233408"/>
                </a:lnTo>
                <a:lnTo>
                  <a:pt x="22" y="256967"/>
                </a:lnTo>
                <a:lnTo>
                  <a:pt x="0" y="262739"/>
                </a:lnTo>
                <a:lnTo>
                  <a:pt x="938" y="268493"/>
                </a:lnTo>
                <a:lnTo>
                  <a:pt x="2515" y="274233"/>
                </a:lnTo>
                <a:lnTo>
                  <a:pt x="4519" y="279965"/>
                </a:lnTo>
                <a:lnTo>
                  <a:pt x="9286" y="288874"/>
                </a:lnTo>
                <a:lnTo>
                  <a:pt x="13627" y="296008"/>
                </a:lnTo>
                <a:lnTo>
                  <a:pt x="15557" y="302354"/>
                </a:lnTo>
                <a:lnTo>
                  <a:pt x="17977" y="305380"/>
                </a:lnTo>
                <a:lnTo>
                  <a:pt x="25745" y="311282"/>
                </a:lnTo>
                <a:lnTo>
                  <a:pt x="33007" y="314540"/>
                </a:lnTo>
                <a:lnTo>
                  <a:pt x="40363" y="316940"/>
                </a:lnTo>
                <a:lnTo>
                  <a:pt x="44991" y="318914"/>
                </a:lnTo>
                <a:lnTo>
                  <a:pt x="49982" y="321182"/>
                </a:lnTo>
                <a:lnTo>
                  <a:pt x="58067" y="323703"/>
                </a:lnTo>
                <a:lnTo>
                  <a:pt x="61557" y="324374"/>
                </a:lnTo>
                <a:lnTo>
                  <a:pt x="65788" y="323870"/>
                </a:lnTo>
                <a:lnTo>
                  <a:pt x="70514" y="322581"/>
                </a:lnTo>
                <a:lnTo>
                  <a:pt x="75569" y="320770"/>
                </a:lnTo>
                <a:lnTo>
                  <a:pt x="83727" y="318757"/>
                </a:lnTo>
                <a:lnTo>
                  <a:pt x="91480" y="317862"/>
                </a:lnTo>
                <a:lnTo>
                  <a:pt x="96214" y="317623"/>
                </a:lnTo>
                <a:lnTo>
                  <a:pt x="101275" y="317464"/>
                </a:lnTo>
                <a:lnTo>
                  <a:pt x="106555" y="316406"/>
                </a:lnTo>
                <a:lnTo>
                  <a:pt x="111979" y="314747"/>
                </a:lnTo>
                <a:lnTo>
                  <a:pt x="117500" y="312690"/>
                </a:lnTo>
                <a:lnTo>
                  <a:pt x="123086" y="310365"/>
                </a:lnTo>
                <a:lnTo>
                  <a:pt x="128715" y="307863"/>
                </a:lnTo>
                <a:lnTo>
                  <a:pt x="134373" y="305242"/>
                </a:lnTo>
                <a:lnTo>
                  <a:pt x="139097" y="302543"/>
                </a:lnTo>
                <a:lnTo>
                  <a:pt x="146886" y="297003"/>
                </a:lnTo>
                <a:lnTo>
                  <a:pt x="151249" y="293240"/>
                </a:lnTo>
                <a:lnTo>
                  <a:pt x="156063" y="288826"/>
                </a:lnTo>
                <a:lnTo>
                  <a:pt x="166492" y="278842"/>
                </a:lnTo>
                <a:lnTo>
                  <a:pt x="177477" y="268055"/>
                </a:lnTo>
                <a:lnTo>
                  <a:pt x="182120" y="262511"/>
                </a:lnTo>
                <a:lnTo>
                  <a:pt x="186169" y="256910"/>
                </a:lnTo>
                <a:lnTo>
                  <a:pt x="189820" y="251271"/>
                </a:lnTo>
                <a:lnTo>
                  <a:pt x="194159" y="245607"/>
                </a:lnTo>
                <a:lnTo>
                  <a:pt x="198957" y="239926"/>
                </a:lnTo>
                <a:lnTo>
                  <a:pt x="204061" y="234233"/>
                </a:lnTo>
                <a:lnTo>
                  <a:pt x="214811" y="222829"/>
                </a:lnTo>
                <a:lnTo>
                  <a:pt x="220345" y="217120"/>
                </a:lnTo>
                <a:lnTo>
                  <a:pt x="224987" y="210457"/>
                </a:lnTo>
                <a:lnTo>
                  <a:pt x="229034" y="203158"/>
                </a:lnTo>
                <a:lnTo>
                  <a:pt x="242373" y="175461"/>
                </a:lnTo>
                <a:lnTo>
                  <a:pt x="251276" y="157479"/>
                </a:lnTo>
                <a:lnTo>
                  <a:pt x="254180" y="150694"/>
                </a:lnTo>
                <a:lnTo>
                  <a:pt x="257069" y="143313"/>
                </a:lnTo>
                <a:lnTo>
                  <a:pt x="259947" y="135535"/>
                </a:lnTo>
                <a:lnTo>
                  <a:pt x="261865" y="128444"/>
                </a:lnTo>
                <a:lnTo>
                  <a:pt x="263145" y="121812"/>
                </a:lnTo>
                <a:lnTo>
                  <a:pt x="263997" y="115486"/>
                </a:lnTo>
                <a:lnTo>
                  <a:pt x="264566" y="109363"/>
                </a:lnTo>
                <a:lnTo>
                  <a:pt x="264945" y="103377"/>
                </a:lnTo>
                <a:lnTo>
                  <a:pt x="265366" y="91645"/>
                </a:lnTo>
                <a:lnTo>
                  <a:pt x="265553" y="80081"/>
                </a:lnTo>
                <a:lnTo>
                  <a:pt x="264651" y="73378"/>
                </a:lnTo>
                <a:lnTo>
                  <a:pt x="263097" y="66051"/>
                </a:lnTo>
                <a:lnTo>
                  <a:pt x="261108" y="58309"/>
                </a:lnTo>
                <a:lnTo>
                  <a:pt x="258830" y="52196"/>
                </a:lnTo>
                <a:lnTo>
                  <a:pt x="253758" y="42863"/>
                </a:lnTo>
                <a:lnTo>
                  <a:pt x="248329" y="33000"/>
                </a:lnTo>
                <a:lnTo>
                  <a:pt x="242741" y="23219"/>
                </a:lnTo>
                <a:lnTo>
                  <a:pt x="237083" y="15697"/>
                </a:lnTo>
                <a:lnTo>
                  <a:pt x="234240" y="13310"/>
                </a:lnTo>
                <a:lnTo>
                  <a:pt x="231393" y="11719"/>
                </a:lnTo>
                <a:lnTo>
                  <a:pt x="224737" y="8998"/>
                </a:lnTo>
                <a:lnTo>
                  <a:pt x="215428" y="4614"/>
                </a:lnTo>
                <a:lnTo>
                  <a:pt x="207481" y="2031"/>
                </a:lnTo>
                <a:lnTo>
                  <a:pt x="199822" y="883"/>
                </a:lnTo>
                <a:lnTo>
                  <a:pt x="195112" y="576"/>
                </a:lnTo>
                <a:lnTo>
                  <a:pt x="185752" y="236"/>
                </a:lnTo>
                <a:lnTo>
                  <a:pt x="178417" y="85"/>
                </a:lnTo>
                <a:lnTo>
                  <a:pt x="159830" y="0"/>
                </a:lnTo>
                <a:lnTo>
                  <a:pt x="154164" y="940"/>
                </a:lnTo>
                <a:lnTo>
                  <a:pt x="149434" y="2520"/>
                </a:lnTo>
                <a:lnTo>
                  <a:pt x="145327" y="4525"/>
                </a:lnTo>
                <a:lnTo>
                  <a:pt x="140685" y="5862"/>
                </a:lnTo>
                <a:lnTo>
                  <a:pt x="135685" y="6753"/>
                </a:lnTo>
                <a:lnTo>
                  <a:pt x="119970" y="85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6363652" y="3626647"/>
            <a:ext cx="2374173" cy="865149"/>
            <a:chOff x="6363652" y="3626647"/>
            <a:chExt cx="2374173" cy="865149"/>
          </a:xfrm>
        </p:grpSpPr>
        <p:sp>
          <p:nvSpPr>
            <p:cNvPr id="65" name="SMARTPenAnnotation124"/>
            <p:cNvSpPr/>
            <p:nvPr/>
          </p:nvSpPr>
          <p:spPr>
            <a:xfrm>
              <a:off x="6363652" y="3857625"/>
              <a:ext cx="351322" cy="634171"/>
            </a:xfrm>
            <a:custGeom>
              <a:avLst/>
              <a:gdLst/>
              <a:ahLst/>
              <a:cxnLst/>
              <a:rect l="0" t="0" r="0" b="0"/>
              <a:pathLst>
                <a:path w="351322" h="634171">
                  <a:moveTo>
                    <a:pt x="0" y="0"/>
                  </a:moveTo>
                  <a:lnTo>
                    <a:pt x="0" y="53643"/>
                  </a:lnTo>
                  <a:lnTo>
                    <a:pt x="2540" y="69561"/>
                  </a:lnTo>
                  <a:lnTo>
                    <a:pt x="5892" y="86161"/>
                  </a:lnTo>
                  <a:lnTo>
                    <a:pt x="7381" y="103063"/>
                  </a:lnTo>
                  <a:lnTo>
                    <a:pt x="8043" y="120101"/>
                  </a:lnTo>
                  <a:lnTo>
                    <a:pt x="9290" y="137198"/>
                  </a:lnTo>
                  <a:lnTo>
                    <a:pt x="13019" y="154321"/>
                  </a:lnTo>
                  <a:lnTo>
                    <a:pt x="17851" y="171457"/>
                  </a:lnTo>
                  <a:lnTo>
                    <a:pt x="24126" y="188598"/>
                  </a:lnTo>
                  <a:lnTo>
                    <a:pt x="33266" y="205741"/>
                  </a:lnTo>
                  <a:lnTo>
                    <a:pt x="41137" y="220345"/>
                  </a:lnTo>
                  <a:lnTo>
                    <a:pt x="53952" y="245243"/>
                  </a:lnTo>
                  <a:lnTo>
                    <a:pt x="62396" y="254412"/>
                  </a:lnTo>
                  <a:lnTo>
                    <a:pt x="71547" y="261661"/>
                  </a:lnTo>
                  <a:lnTo>
                    <a:pt x="78789" y="268059"/>
                  </a:lnTo>
                  <a:lnTo>
                    <a:pt x="87722" y="274077"/>
                  </a:lnTo>
                  <a:lnTo>
                    <a:pt x="97090" y="278974"/>
                  </a:lnTo>
                  <a:lnTo>
                    <a:pt x="104429" y="281151"/>
                  </a:lnTo>
                  <a:lnTo>
                    <a:pt x="113405" y="282118"/>
                  </a:lnTo>
                  <a:lnTo>
                    <a:pt x="118466" y="282376"/>
                  </a:lnTo>
                  <a:lnTo>
                    <a:pt x="122792" y="281595"/>
                  </a:lnTo>
                  <a:lnTo>
                    <a:pt x="130139" y="278189"/>
                  </a:lnTo>
                  <a:lnTo>
                    <a:pt x="143570" y="268240"/>
                  </a:lnTo>
                  <a:lnTo>
                    <a:pt x="153026" y="262728"/>
                  </a:lnTo>
                  <a:lnTo>
                    <a:pt x="161039" y="254563"/>
                  </a:lnTo>
                  <a:lnTo>
                    <a:pt x="170905" y="239256"/>
                  </a:lnTo>
                  <a:lnTo>
                    <a:pt x="179861" y="222655"/>
                  </a:lnTo>
                  <a:lnTo>
                    <a:pt x="188548" y="203132"/>
                  </a:lnTo>
                  <a:lnTo>
                    <a:pt x="194289" y="186483"/>
                  </a:lnTo>
                  <a:lnTo>
                    <a:pt x="197153" y="176710"/>
                  </a:lnTo>
                  <a:lnTo>
                    <a:pt x="200016" y="166384"/>
                  </a:lnTo>
                  <a:lnTo>
                    <a:pt x="205736" y="147291"/>
                  </a:lnTo>
                  <a:lnTo>
                    <a:pt x="211453" y="130232"/>
                  </a:lnTo>
                  <a:lnTo>
                    <a:pt x="217169" y="116301"/>
                  </a:lnTo>
                  <a:lnTo>
                    <a:pt x="220345" y="101219"/>
                  </a:lnTo>
                  <a:lnTo>
                    <a:pt x="222709" y="85943"/>
                  </a:lnTo>
                  <a:lnTo>
                    <a:pt x="228442" y="66634"/>
                  </a:lnTo>
                  <a:lnTo>
                    <a:pt x="230564" y="49800"/>
                  </a:lnTo>
                  <a:lnTo>
                    <a:pt x="231281" y="32556"/>
                  </a:lnTo>
                  <a:lnTo>
                    <a:pt x="231423" y="20189"/>
                  </a:lnTo>
                  <a:lnTo>
                    <a:pt x="230481" y="18222"/>
                  </a:lnTo>
                  <a:lnTo>
                    <a:pt x="223237" y="9004"/>
                  </a:lnTo>
                  <a:lnTo>
                    <a:pt x="222990" y="13251"/>
                  </a:lnTo>
                  <a:lnTo>
                    <a:pt x="223907" y="15501"/>
                  </a:lnTo>
                  <a:lnTo>
                    <a:pt x="228797" y="23219"/>
                  </a:lnTo>
                  <a:lnTo>
                    <a:pt x="231622" y="31539"/>
                  </a:lnTo>
                  <a:lnTo>
                    <a:pt x="240627" y="45423"/>
                  </a:lnTo>
                  <a:lnTo>
                    <a:pt x="248780" y="63306"/>
                  </a:lnTo>
                  <a:lnTo>
                    <a:pt x="254396" y="78618"/>
                  </a:lnTo>
                  <a:lnTo>
                    <a:pt x="268616" y="120208"/>
                  </a:lnTo>
                  <a:lnTo>
                    <a:pt x="274324" y="139786"/>
                  </a:lnTo>
                  <a:lnTo>
                    <a:pt x="277180" y="150340"/>
                  </a:lnTo>
                  <a:lnTo>
                    <a:pt x="280989" y="161187"/>
                  </a:lnTo>
                  <a:lnTo>
                    <a:pt x="285434" y="172228"/>
                  </a:lnTo>
                  <a:lnTo>
                    <a:pt x="290302" y="183398"/>
                  </a:lnTo>
                  <a:lnTo>
                    <a:pt x="294500" y="193703"/>
                  </a:lnTo>
                  <a:lnTo>
                    <a:pt x="301704" y="212772"/>
                  </a:lnTo>
                  <a:lnTo>
                    <a:pt x="305911" y="222811"/>
                  </a:lnTo>
                  <a:lnTo>
                    <a:pt x="310621" y="233313"/>
                  </a:lnTo>
                  <a:lnTo>
                    <a:pt x="315665" y="244124"/>
                  </a:lnTo>
                  <a:lnTo>
                    <a:pt x="319981" y="256094"/>
                  </a:lnTo>
                  <a:lnTo>
                    <a:pt x="323811" y="268837"/>
                  </a:lnTo>
                  <a:lnTo>
                    <a:pt x="345644" y="354009"/>
                  </a:lnTo>
                  <a:lnTo>
                    <a:pt x="347587" y="366498"/>
                  </a:lnTo>
                  <a:lnTo>
                    <a:pt x="348882" y="379587"/>
                  </a:lnTo>
                  <a:lnTo>
                    <a:pt x="349745" y="393076"/>
                  </a:lnTo>
                  <a:lnTo>
                    <a:pt x="350705" y="418223"/>
                  </a:lnTo>
                  <a:lnTo>
                    <a:pt x="351245" y="453800"/>
                  </a:lnTo>
                  <a:lnTo>
                    <a:pt x="351321" y="465411"/>
                  </a:lnTo>
                  <a:lnTo>
                    <a:pt x="350419" y="476008"/>
                  </a:lnTo>
                  <a:lnTo>
                    <a:pt x="346877" y="495404"/>
                  </a:lnTo>
                  <a:lnTo>
                    <a:pt x="339527" y="526940"/>
                  </a:lnTo>
                  <a:lnTo>
                    <a:pt x="334099" y="546615"/>
                  </a:lnTo>
                  <a:lnTo>
                    <a:pt x="327558" y="563933"/>
                  </a:lnTo>
                  <a:lnTo>
                    <a:pt x="318302" y="577979"/>
                  </a:lnTo>
                  <a:lnTo>
                    <a:pt x="310377" y="590572"/>
                  </a:lnTo>
                  <a:lnTo>
                    <a:pt x="302728" y="602519"/>
                  </a:lnTo>
                  <a:lnTo>
                    <a:pt x="292978" y="614178"/>
                  </a:lnTo>
                  <a:lnTo>
                    <a:pt x="282295" y="623170"/>
                  </a:lnTo>
                  <a:lnTo>
                    <a:pt x="272149" y="629389"/>
                  </a:lnTo>
                  <a:lnTo>
                    <a:pt x="264465" y="632154"/>
                  </a:lnTo>
                  <a:lnTo>
                    <a:pt x="255336" y="633382"/>
                  </a:lnTo>
                  <a:lnTo>
                    <a:pt x="244927" y="633928"/>
                  </a:lnTo>
                  <a:lnTo>
                    <a:pt x="233952" y="634170"/>
                  </a:lnTo>
                  <a:lnTo>
                    <a:pt x="229310" y="633283"/>
                  </a:lnTo>
                  <a:lnTo>
                    <a:pt x="221613" y="629756"/>
                  </a:lnTo>
                  <a:lnTo>
                    <a:pt x="207374" y="622416"/>
                  </a:lnTo>
                  <a:lnTo>
                    <a:pt x="203020" y="618779"/>
                  </a:lnTo>
                  <a:lnTo>
                    <a:pt x="195641" y="609657"/>
                  </a:lnTo>
                  <a:lnTo>
                    <a:pt x="186132" y="593812"/>
                  </a:lnTo>
                  <a:lnTo>
                    <a:pt x="180198" y="580147"/>
                  </a:lnTo>
                  <a:lnTo>
                    <a:pt x="174386" y="563595"/>
                  </a:lnTo>
                  <a:lnTo>
                    <a:pt x="171502" y="553848"/>
                  </a:lnTo>
                  <a:lnTo>
                    <a:pt x="168627" y="543539"/>
                  </a:lnTo>
                  <a:lnTo>
                    <a:pt x="165433" y="524465"/>
                  </a:lnTo>
                  <a:lnTo>
                    <a:pt x="164013" y="505511"/>
                  </a:lnTo>
                  <a:lnTo>
                    <a:pt x="163382" y="484386"/>
                  </a:lnTo>
                  <a:lnTo>
                    <a:pt x="164167" y="473419"/>
                  </a:lnTo>
                  <a:lnTo>
                    <a:pt x="165642" y="462297"/>
                  </a:lnTo>
                  <a:lnTo>
                    <a:pt x="167578" y="451073"/>
                  </a:lnTo>
                  <a:lnTo>
                    <a:pt x="169822" y="439780"/>
                  </a:lnTo>
                  <a:lnTo>
                    <a:pt x="174854" y="417073"/>
                  </a:lnTo>
                  <a:lnTo>
                    <a:pt x="183042" y="382869"/>
                  </a:lnTo>
                  <a:lnTo>
                    <a:pt x="186798" y="372403"/>
                  </a:lnTo>
                  <a:lnTo>
                    <a:pt x="196052" y="353155"/>
                  </a:lnTo>
                  <a:lnTo>
                    <a:pt x="206514" y="335075"/>
                  </a:lnTo>
                  <a:lnTo>
                    <a:pt x="216561" y="318467"/>
                  </a:lnTo>
                  <a:lnTo>
                    <a:pt x="224202" y="304736"/>
                  </a:lnTo>
                  <a:lnTo>
                    <a:pt x="233313" y="294823"/>
                  </a:lnTo>
                  <a:lnTo>
                    <a:pt x="243712" y="287242"/>
                  </a:lnTo>
                  <a:lnTo>
                    <a:pt x="254684" y="280698"/>
                  </a:lnTo>
                  <a:lnTo>
                    <a:pt x="265911" y="274615"/>
                  </a:lnTo>
                  <a:lnTo>
                    <a:pt x="288640" y="262948"/>
                  </a:lnTo>
                  <a:lnTo>
                    <a:pt x="297512" y="259741"/>
                  </a:lnTo>
                  <a:lnTo>
                    <a:pt x="305582" y="257362"/>
                  </a:lnTo>
                  <a:lnTo>
                    <a:pt x="315520" y="253131"/>
                  </a:lnTo>
                  <a:lnTo>
                    <a:pt x="323746" y="250615"/>
                  </a:lnTo>
                  <a:lnTo>
                    <a:pt x="334328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25"/>
            <p:cNvSpPr/>
            <p:nvPr/>
          </p:nvSpPr>
          <p:spPr>
            <a:xfrm>
              <a:off x="6878002" y="3840479"/>
              <a:ext cx="154306" cy="34292"/>
            </a:xfrm>
            <a:custGeom>
              <a:avLst/>
              <a:gdLst/>
              <a:ahLst/>
              <a:cxnLst/>
              <a:rect l="0" t="0" r="0" b="0"/>
              <a:pathLst>
                <a:path w="154306" h="34292">
                  <a:moveTo>
                    <a:pt x="0" y="34291"/>
                  </a:moveTo>
                  <a:lnTo>
                    <a:pt x="0" y="26071"/>
                  </a:lnTo>
                  <a:lnTo>
                    <a:pt x="4551" y="25823"/>
                  </a:lnTo>
                  <a:lnTo>
                    <a:pt x="6844" y="24835"/>
                  </a:lnTo>
                  <a:lnTo>
                    <a:pt x="9325" y="23225"/>
                  </a:lnTo>
                  <a:lnTo>
                    <a:pt x="11932" y="21198"/>
                  </a:lnTo>
                  <a:lnTo>
                    <a:pt x="15574" y="19847"/>
                  </a:lnTo>
                  <a:lnTo>
                    <a:pt x="19908" y="18947"/>
                  </a:lnTo>
                  <a:lnTo>
                    <a:pt x="24702" y="18346"/>
                  </a:lnTo>
                  <a:lnTo>
                    <a:pt x="29803" y="16994"/>
                  </a:lnTo>
                  <a:lnTo>
                    <a:pt x="35109" y="15139"/>
                  </a:lnTo>
                  <a:lnTo>
                    <a:pt x="40551" y="12951"/>
                  </a:lnTo>
                  <a:lnTo>
                    <a:pt x="46084" y="11491"/>
                  </a:lnTo>
                  <a:lnTo>
                    <a:pt x="51678" y="10519"/>
                  </a:lnTo>
                  <a:lnTo>
                    <a:pt x="57312" y="9870"/>
                  </a:lnTo>
                  <a:lnTo>
                    <a:pt x="62973" y="8486"/>
                  </a:lnTo>
                  <a:lnTo>
                    <a:pt x="68653" y="6610"/>
                  </a:lnTo>
                  <a:lnTo>
                    <a:pt x="74343" y="4407"/>
                  </a:lnTo>
                  <a:lnTo>
                    <a:pt x="80042" y="2938"/>
                  </a:lnTo>
                  <a:lnTo>
                    <a:pt x="85746" y="1959"/>
                  </a:lnTo>
                  <a:lnTo>
                    <a:pt x="91454" y="1306"/>
                  </a:lnTo>
                  <a:lnTo>
                    <a:pt x="97165" y="871"/>
                  </a:lnTo>
                  <a:lnTo>
                    <a:pt x="102876" y="581"/>
                  </a:lnTo>
                  <a:lnTo>
                    <a:pt x="114303" y="259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26"/>
            <p:cNvSpPr/>
            <p:nvPr/>
          </p:nvSpPr>
          <p:spPr>
            <a:xfrm>
              <a:off x="6843712" y="3977640"/>
              <a:ext cx="137161" cy="51436"/>
            </a:xfrm>
            <a:custGeom>
              <a:avLst/>
              <a:gdLst/>
              <a:ahLst/>
              <a:cxnLst/>
              <a:rect l="0" t="0" r="0" b="0"/>
              <a:pathLst>
                <a:path w="137161" h="51436">
                  <a:moveTo>
                    <a:pt x="0" y="51435"/>
                  </a:moveTo>
                  <a:lnTo>
                    <a:pt x="0" y="43215"/>
                  </a:lnTo>
                  <a:lnTo>
                    <a:pt x="1905" y="42145"/>
                  </a:lnTo>
                  <a:lnTo>
                    <a:pt x="13688" y="36088"/>
                  </a:lnTo>
                  <a:lnTo>
                    <a:pt x="23864" y="30961"/>
                  </a:lnTo>
                  <a:lnTo>
                    <a:pt x="30197" y="28261"/>
                  </a:lnTo>
                  <a:lnTo>
                    <a:pt x="37276" y="25508"/>
                  </a:lnTo>
                  <a:lnTo>
                    <a:pt x="52763" y="19909"/>
                  </a:lnTo>
                  <a:lnTo>
                    <a:pt x="69169" y="14246"/>
                  </a:lnTo>
                  <a:lnTo>
                    <a:pt x="76593" y="11402"/>
                  </a:lnTo>
                  <a:lnTo>
                    <a:pt x="83448" y="8554"/>
                  </a:lnTo>
                  <a:lnTo>
                    <a:pt x="89922" y="5702"/>
                  </a:lnTo>
                  <a:lnTo>
                    <a:pt x="97095" y="3802"/>
                  </a:lnTo>
                  <a:lnTo>
                    <a:pt x="104735" y="2534"/>
                  </a:lnTo>
                  <a:lnTo>
                    <a:pt x="112685" y="1689"/>
                  </a:lnTo>
                  <a:lnTo>
                    <a:pt x="118938" y="1126"/>
                  </a:lnTo>
                  <a:lnTo>
                    <a:pt x="124060" y="751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27"/>
            <p:cNvSpPr/>
            <p:nvPr/>
          </p:nvSpPr>
          <p:spPr>
            <a:xfrm>
              <a:off x="7075169" y="3626647"/>
              <a:ext cx="325217" cy="505285"/>
            </a:xfrm>
            <a:custGeom>
              <a:avLst/>
              <a:gdLst/>
              <a:ahLst/>
              <a:cxnLst/>
              <a:rect l="0" t="0" r="0" b="0"/>
              <a:pathLst>
                <a:path w="325217" h="505285">
                  <a:moveTo>
                    <a:pt x="0" y="68100"/>
                  </a:moveTo>
                  <a:lnTo>
                    <a:pt x="0" y="63549"/>
                  </a:lnTo>
                  <a:lnTo>
                    <a:pt x="1906" y="61256"/>
                  </a:lnTo>
                  <a:lnTo>
                    <a:pt x="9102" y="56168"/>
                  </a:lnTo>
                  <a:lnTo>
                    <a:pt x="16111" y="50732"/>
                  </a:lnTo>
                  <a:lnTo>
                    <a:pt x="23353" y="45141"/>
                  </a:lnTo>
                  <a:lnTo>
                    <a:pt x="32921" y="39481"/>
                  </a:lnTo>
                  <a:lnTo>
                    <a:pt x="38141" y="35686"/>
                  </a:lnTo>
                  <a:lnTo>
                    <a:pt x="43525" y="31251"/>
                  </a:lnTo>
                  <a:lnTo>
                    <a:pt x="49019" y="26389"/>
                  </a:lnTo>
                  <a:lnTo>
                    <a:pt x="55539" y="23148"/>
                  </a:lnTo>
                  <a:lnTo>
                    <a:pt x="62744" y="20986"/>
                  </a:lnTo>
                  <a:lnTo>
                    <a:pt x="70404" y="19546"/>
                  </a:lnTo>
                  <a:lnTo>
                    <a:pt x="78369" y="17633"/>
                  </a:lnTo>
                  <a:lnTo>
                    <a:pt x="86536" y="15406"/>
                  </a:lnTo>
                  <a:lnTo>
                    <a:pt x="94838" y="12968"/>
                  </a:lnTo>
                  <a:lnTo>
                    <a:pt x="102278" y="10390"/>
                  </a:lnTo>
                  <a:lnTo>
                    <a:pt x="109143" y="7719"/>
                  </a:lnTo>
                  <a:lnTo>
                    <a:pt x="115625" y="4986"/>
                  </a:lnTo>
                  <a:lnTo>
                    <a:pt x="122804" y="3164"/>
                  </a:lnTo>
                  <a:lnTo>
                    <a:pt x="130446" y="1950"/>
                  </a:lnTo>
                  <a:lnTo>
                    <a:pt x="138399" y="1140"/>
                  </a:lnTo>
                  <a:lnTo>
                    <a:pt x="145606" y="600"/>
                  </a:lnTo>
                  <a:lnTo>
                    <a:pt x="152316" y="240"/>
                  </a:lnTo>
                  <a:lnTo>
                    <a:pt x="158694" y="0"/>
                  </a:lnTo>
                  <a:lnTo>
                    <a:pt x="164851" y="793"/>
                  </a:lnTo>
                  <a:lnTo>
                    <a:pt x="170861" y="2274"/>
                  </a:lnTo>
                  <a:lnTo>
                    <a:pt x="176772" y="4213"/>
                  </a:lnTo>
                  <a:lnTo>
                    <a:pt x="182619" y="6459"/>
                  </a:lnTo>
                  <a:lnTo>
                    <a:pt x="188420" y="8908"/>
                  </a:lnTo>
                  <a:lnTo>
                    <a:pt x="194194" y="11494"/>
                  </a:lnTo>
                  <a:lnTo>
                    <a:pt x="205688" y="16907"/>
                  </a:lnTo>
                  <a:lnTo>
                    <a:pt x="211421" y="19684"/>
                  </a:lnTo>
                  <a:lnTo>
                    <a:pt x="216195" y="23440"/>
                  </a:lnTo>
                  <a:lnTo>
                    <a:pt x="224040" y="32694"/>
                  </a:lnTo>
                  <a:lnTo>
                    <a:pt x="230701" y="43156"/>
                  </a:lnTo>
                  <a:lnTo>
                    <a:pt x="233811" y="48614"/>
                  </a:lnTo>
                  <a:lnTo>
                    <a:pt x="237266" y="59757"/>
                  </a:lnTo>
                  <a:lnTo>
                    <a:pt x="238802" y="72012"/>
                  </a:lnTo>
                  <a:lnTo>
                    <a:pt x="239484" y="86984"/>
                  </a:lnTo>
                  <a:lnTo>
                    <a:pt x="237762" y="94024"/>
                  </a:lnTo>
                  <a:lnTo>
                    <a:pt x="230767" y="106927"/>
                  </a:lnTo>
                  <a:lnTo>
                    <a:pt x="223849" y="121552"/>
                  </a:lnTo>
                  <a:lnTo>
                    <a:pt x="220670" y="129452"/>
                  </a:lnTo>
                  <a:lnTo>
                    <a:pt x="216646" y="137576"/>
                  </a:lnTo>
                  <a:lnTo>
                    <a:pt x="212059" y="145850"/>
                  </a:lnTo>
                  <a:lnTo>
                    <a:pt x="207095" y="154223"/>
                  </a:lnTo>
                  <a:lnTo>
                    <a:pt x="201881" y="161710"/>
                  </a:lnTo>
                  <a:lnTo>
                    <a:pt x="196500" y="168607"/>
                  </a:lnTo>
                  <a:lnTo>
                    <a:pt x="191008" y="175110"/>
                  </a:lnTo>
                  <a:lnTo>
                    <a:pt x="185441" y="181350"/>
                  </a:lnTo>
                  <a:lnTo>
                    <a:pt x="174176" y="193363"/>
                  </a:lnTo>
                  <a:lnTo>
                    <a:pt x="165360" y="205053"/>
                  </a:lnTo>
                  <a:lnTo>
                    <a:pt x="158266" y="215645"/>
                  </a:lnTo>
                  <a:lnTo>
                    <a:pt x="151938" y="223528"/>
                  </a:lnTo>
                  <a:lnTo>
                    <a:pt x="148917" y="226012"/>
                  </a:lnTo>
                  <a:lnTo>
                    <a:pt x="145951" y="227667"/>
                  </a:lnTo>
                  <a:lnTo>
                    <a:pt x="143021" y="228770"/>
                  </a:lnTo>
                  <a:lnTo>
                    <a:pt x="137225" y="232537"/>
                  </a:lnTo>
                  <a:lnTo>
                    <a:pt x="129093" y="239140"/>
                  </a:lnTo>
                  <a:lnTo>
                    <a:pt x="128813" y="236828"/>
                  </a:lnTo>
                  <a:lnTo>
                    <a:pt x="128601" y="231320"/>
                  </a:lnTo>
                  <a:lnTo>
                    <a:pt x="133142" y="226528"/>
                  </a:lnTo>
                  <a:lnTo>
                    <a:pt x="140454" y="221698"/>
                  </a:lnTo>
                  <a:lnTo>
                    <a:pt x="149103" y="217328"/>
                  </a:lnTo>
                  <a:lnTo>
                    <a:pt x="156121" y="215386"/>
                  </a:lnTo>
                  <a:lnTo>
                    <a:pt x="161231" y="213916"/>
                  </a:lnTo>
                  <a:lnTo>
                    <a:pt x="174528" y="209742"/>
                  </a:lnTo>
                  <a:lnTo>
                    <a:pt x="180170" y="208248"/>
                  </a:lnTo>
                  <a:lnTo>
                    <a:pt x="188978" y="206588"/>
                  </a:lnTo>
                  <a:lnTo>
                    <a:pt x="194566" y="206145"/>
                  </a:lnTo>
                  <a:lnTo>
                    <a:pt x="201148" y="205850"/>
                  </a:lnTo>
                  <a:lnTo>
                    <a:pt x="221525" y="205435"/>
                  </a:lnTo>
                  <a:lnTo>
                    <a:pt x="227693" y="205377"/>
                  </a:lnTo>
                  <a:lnTo>
                    <a:pt x="233711" y="206290"/>
                  </a:lnTo>
                  <a:lnTo>
                    <a:pt x="239627" y="207852"/>
                  </a:lnTo>
                  <a:lnTo>
                    <a:pt x="267361" y="217202"/>
                  </a:lnTo>
                  <a:lnTo>
                    <a:pt x="273491" y="219889"/>
                  </a:lnTo>
                  <a:lnTo>
                    <a:pt x="282843" y="225414"/>
                  </a:lnTo>
                  <a:lnTo>
                    <a:pt x="292713" y="233585"/>
                  </a:lnTo>
                  <a:lnTo>
                    <a:pt x="302498" y="243567"/>
                  </a:lnTo>
                  <a:lnTo>
                    <a:pt x="310021" y="254352"/>
                  </a:lnTo>
                  <a:lnTo>
                    <a:pt x="316540" y="268036"/>
                  </a:lnTo>
                  <a:lnTo>
                    <a:pt x="321660" y="282691"/>
                  </a:lnTo>
                  <a:lnTo>
                    <a:pt x="323935" y="295554"/>
                  </a:lnTo>
                  <a:lnTo>
                    <a:pt x="324946" y="310161"/>
                  </a:lnTo>
                  <a:lnTo>
                    <a:pt x="325216" y="318056"/>
                  </a:lnTo>
                  <a:lnTo>
                    <a:pt x="324443" y="326178"/>
                  </a:lnTo>
                  <a:lnTo>
                    <a:pt x="322976" y="334449"/>
                  </a:lnTo>
                  <a:lnTo>
                    <a:pt x="321045" y="342821"/>
                  </a:lnTo>
                  <a:lnTo>
                    <a:pt x="317853" y="351260"/>
                  </a:lnTo>
                  <a:lnTo>
                    <a:pt x="313820" y="359744"/>
                  </a:lnTo>
                  <a:lnTo>
                    <a:pt x="309226" y="368256"/>
                  </a:lnTo>
                  <a:lnTo>
                    <a:pt x="305210" y="376790"/>
                  </a:lnTo>
                  <a:lnTo>
                    <a:pt x="301582" y="385336"/>
                  </a:lnTo>
                  <a:lnTo>
                    <a:pt x="298209" y="393890"/>
                  </a:lnTo>
                  <a:lnTo>
                    <a:pt x="294057" y="402451"/>
                  </a:lnTo>
                  <a:lnTo>
                    <a:pt x="289383" y="411016"/>
                  </a:lnTo>
                  <a:lnTo>
                    <a:pt x="284362" y="419583"/>
                  </a:lnTo>
                  <a:lnTo>
                    <a:pt x="278158" y="427200"/>
                  </a:lnTo>
                  <a:lnTo>
                    <a:pt x="271163" y="434182"/>
                  </a:lnTo>
                  <a:lnTo>
                    <a:pt x="263644" y="440743"/>
                  </a:lnTo>
                  <a:lnTo>
                    <a:pt x="256725" y="447021"/>
                  </a:lnTo>
                  <a:lnTo>
                    <a:pt x="243958" y="459077"/>
                  </a:lnTo>
                  <a:lnTo>
                    <a:pt x="236934" y="464959"/>
                  </a:lnTo>
                  <a:lnTo>
                    <a:pt x="229393" y="470785"/>
                  </a:lnTo>
                  <a:lnTo>
                    <a:pt x="221509" y="476575"/>
                  </a:lnTo>
                  <a:lnTo>
                    <a:pt x="214348" y="481386"/>
                  </a:lnTo>
                  <a:lnTo>
                    <a:pt x="207669" y="485547"/>
                  </a:lnTo>
                  <a:lnTo>
                    <a:pt x="201311" y="489273"/>
                  </a:lnTo>
                  <a:lnTo>
                    <a:pt x="195168" y="492709"/>
                  </a:lnTo>
                  <a:lnTo>
                    <a:pt x="183261" y="499068"/>
                  </a:lnTo>
                  <a:lnTo>
                    <a:pt x="177420" y="501144"/>
                  </a:lnTo>
                  <a:lnTo>
                    <a:pt x="171620" y="502529"/>
                  </a:lnTo>
                  <a:lnTo>
                    <a:pt x="165848" y="503452"/>
                  </a:lnTo>
                  <a:lnTo>
                    <a:pt x="160096" y="504067"/>
                  </a:lnTo>
                  <a:lnTo>
                    <a:pt x="154356" y="504477"/>
                  </a:lnTo>
                  <a:lnTo>
                    <a:pt x="143850" y="504933"/>
                  </a:lnTo>
                  <a:lnTo>
                    <a:pt x="136007" y="505135"/>
                  </a:lnTo>
                  <a:lnTo>
                    <a:pt x="109927" y="505284"/>
                  </a:lnTo>
                  <a:lnTo>
                    <a:pt x="106622" y="504336"/>
                  </a:lnTo>
                  <a:lnTo>
                    <a:pt x="100410" y="500743"/>
                  </a:lnTo>
                  <a:lnTo>
                    <a:pt x="98373" y="498451"/>
                  </a:lnTo>
                  <a:lnTo>
                    <a:pt x="97014" y="495971"/>
                  </a:lnTo>
                  <a:lnTo>
                    <a:pt x="96109" y="493365"/>
                  </a:lnTo>
                  <a:lnTo>
                    <a:pt x="94553" y="491627"/>
                  </a:lnTo>
                  <a:lnTo>
                    <a:pt x="92563" y="490469"/>
                  </a:lnTo>
                  <a:lnTo>
                    <a:pt x="85725" y="4881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28"/>
            <p:cNvSpPr/>
            <p:nvPr/>
          </p:nvSpPr>
          <p:spPr>
            <a:xfrm>
              <a:off x="7512367" y="3771900"/>
              <a:ext cx="265749" cy="300038"/>
            </a:xfrm>
            <a:custGeom>
              <a:avLst/>
              <a:gdLst/>
              <a:ahLst/>
              <a:cxnLst/>
              <a:rect l="0" t="0" r="0" b="0"/>
              <a:pathLst>
                <a:path w="265749" h="300038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1" y="7380"/>
                  </a:lnTo>
                  <a:lnTo>
                    <a:pt x="14229" y="8730"/>
                  </a:lnTo>
                  <a:lnTo>
                    <a:pt x="15201" y="10583"/>
                  </a:lnTo>
                  <a:lnTo>
                    <a:pt x="15849" y="12770"/>
                  </a:lnTo>
                  <a:lnTo>
                    <a:pt x="18186" y="15181"/>
                  </a:lnTo>
                  <a:lnTo>
                    <a:pt x="29624" y="23124"/>
                  </a:lnTo>
                  <a:lnTo>
                    <a:pt x="36344" y="28692"/>
                  </a:lnTo>
                  <a:lnTo>
                    <a:pt x="42505" y="34342"/>
                  </a:lnTo>
                  <a:lnTo>
                    <a:pt x="45482" y="37182"/>
                  </a:lnTo>
                  <a:lnTo>
                    <a:pt x="51329" y="45418"/>
                  </a:lnTo>
                  <a:lnTo>
                    <a:pt x="54222" y="50281"/>
                  </a:lnTo>
                  <a:lnTo>
                    <a:pt x="57103" y="55428"/>
                  </a:lnTo>
                  <a:lnTo>
                    <a:pt x="62844" y="66227"/>
                  </a:lnTo>
                  <a:lnTo>
                    <a:pt x="71432" y="83017"/>
                  </a:lnTo>
                  <a:lnTo>
                    <a:pt x="75243" y="88682"/>
                  </a:lnTo>
                  <a:lnTo>
                    <a:pt x="79690" y="94364"/>
                  </a:lnTo>
                  <a:lnTo>
                    <a:pt x="84559" y="100057"/>
                  </a:lnTo>
                  <a:lnTo>
                    <a:pt x="89710" y="105757"/>
                  </a:lnTo>
                  <a:lnTo>
                    <a:pt x="100514" y="117170"/>
                  </a:lnTo>
                  <a:lnTo>
                    <a:pt x="151461" y="168593"/>
                  </a:lnTo>
                  <a:lnTo>
                    <a:pt x="156219" y="174307"/>
                  </a:lnTo>
                  <a:lnTo>
                    <a:pt x="160343" y="180022"/>
                  </a:lnTo>
                  <a:lnTo>
                    <a:pt x="164046" y="185737"/>
                  </a:lnTo>
                  <a:lnTo>
                    <a:pt x="168419" y="190500"/>
                  </a:lnTo>
                  <a:lnTo>
                    <a:pt x="173239" y="194627"/>
                  </a:lnTo>
                  <a:lnTo>
                    <a:pt x="178358" y="198331"/>
                  </a:lnTo>
                  <a:lnTo>
                    <a:pt x="183676" y="202706"/>
                  </a:lnTo>
                  <a:lnTo>
                    <a:pt x="189125" y="207527"/>
                  </a:lnTo>
                  <a:lnTo>
                    <a:pt x="194664" y="212646"/>
                  </a:lnTo>
                  <a:lnTo>
                    <a:pt x="199308" y="217964"/>
                  </a:lnTo>
                  <a:lnTo>
                    <a:pt x="203357" y="223414"/>
                  </a:lnTo>
                  <a:lnTo>
                    <a:pt x="207009" y="228953"/>
                  </a:lnTo>
                  <a:lnTo>
                    <a:pt x="211349" y="234550"/>
                  </a:lnTo>
                  <a:lnTo>
                    <a:pt x="216147" y="240186"/>
                  </a:lnTo>
                  <a:lnTo>
                    <a:pt x="225605" y="250577"/>
                  </a:lnTo>
                  <a:lnTo>
                    <a:pt x="232985" y="258370"/>
                  </a:lnTo>
                  <a:lnTo>
                    <a:pt x="239438" y="267548"/>
                  </a:lnTo>
                  <a:lnTo>
                    <a:pt x="242493" y="272663"/>
                  </a:lnTo>
                  <a:lnTo>
                    <a:pt x="248427" y="280886"/>
                  </a:lnTo>
                  <a:lnTo>
                    <a:pt x="255448" y="289375"/>
                  </a:lnTo>
                  <a:lnTo>
                    <a:pt x="258947" y="293076"/>
                  </a:lnTo>
                  <a:lnTo>
                    <a:pt x="265748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29"/>
            <p:cNvSpPr/>
            <p:nvPr/>
          </p:nvSpPr>
          <p:spPr>
            <a:xfrm>
              <a:off x="7538084" y="3771900"/>
              <a:ext cx="265749" cy="274321"/>
            </a:xfrm>
            <a:custGeom>
              <a:avLst/>
              <a:gdLst/>
              <a:ahLst/>
              <a:cxnLst/>
              <a:rect l="0" t="0" r="0" b="0"/>
              <a:pathLst>
                <a:path w="265749" h="274321">
                  <a:moveTo>
                    <a:pt x="265748" y="0"/>
                  </a:moveTo>
                  <a:lnTo>
                    <a:pt x="240797" y="24950"/>
                  </a:lnTo>
                  <a:lnTo>
                    <a:pt x="235779" y="30921"/>
                  </a:lnTo>
                  <a:lnTo>
                    <a:pt x="230530" y="37759"/>
                  </a:lnTo>
                  <a:lnTo>
                    <a:pt x="225123" y="45175"/>
                  </a:lnTo>
                  <a:lnTo>
                    <a:pt x="219615" y="52024"/>
                  </a:lnTo>
                  <a:lnTo>
                    <a:pt x="214038" y="58495"/>
                  </a:lnTo>
                  <a:lnTo>
                    <a:pt x="208415" y="64714"/>
                  </a:lnTo>
                  <a:lnTo>
                    <a:pt x="194547" y="79244"/>
                  </a:lnTo>
                  <a:lnTo>
                    <a:pt x="137007" y="137282"/>
                  </a:lnTo>
                  <a:lnTo>
                    <a:pt x="129438" y="145814"/>
                  </a:lnTo>
                  <a:lnTo>
                    <a:pt x="122487" y="154359"/>
                  </a:lnTo>
                  <a:lnTo>
                    <a:pt x="115949" y="162914"/>
                  </a:lnTo>
                  <a:lnTo>
                    <a:pt x="108732" y="171474"/>
                  </a:lnTo>
                  <a:lnTo>
                    <a:pt x="101063" y="180038"/>
                  </a:lnTo>
                  <a:lnTo>
                    <a:pt x="85875" y="196222"/>
                  </a:lnTo>
                  <a:lnTo>
                    <a:pt x="60602" y="222134"/>
                  </a:lnTo>
                  <a:lnTo>
                    <a:pt x="54689" y="228099"/>
                  </a:lnTo>
                  <a:lnTo>
                    <a:pt x="49795" y="233981"/>
                  </a:lnTo>
                  <a:lnTo>
                    <a:pt x="45579" y="239807"/>
                  </a:lnTo>
                  <a:lnTo>
                    <a:pt x="41816" y="245597"/>
                  </a:lnTo>
                  <a:lnTo>
                    <a:pt x="37403" y="250408"/>
                  </a:lnTo>
                  <a:lnTo>
                    <a:pt x="32556" y="254569"/>
                  </a:lnTo>
                  <a:lnTo>
                    <a:pt x="27419" y="258295"/>
                  </a:lnTo>
                  <a:lnTo>
                    <a:pt x="19171" y="264975"/>
                  </a:lnTo>
                  <a:lnTo>
                    <a:pt x="15639" y="268090"/>
                  </a:lnTo>
                  <a:lnTo>
                    <a:pt x="12331" y="270166"/>
                  </a:lnTo>
                  <a:lnTo>
                    <a:pt x="4078" y="273089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30"/>
            <p:cNvSpPr/>
            <p:nvPr/>
          </p:nvSpPr>
          <p:spPr>
            <a:xfrm>
              <a:off x="7966709" y="3874770"/>
              <a:ext cx="188597" cy="8573"/>
            </a:xfrm>
            <a:custGeom>
              <a:avLst/>
              <a:gdLst/>
              <a:ahLst/>
              <a:cxnLst/>
              <a:rect l="0" t="0" r="0" b="0"/>
              <a:pathLst>
                <a:path w="188597" h="8573">
                  <a:moveTo>
                    <a:pt x="0" y="0"/>
                  </a:moveTo>
                  <a:lnTo>
                    <a:pt x="138681" y="0"/>
                  </a:lnTo>
                  <a:lnTo>
                    <a:pt x="142937" y="952"/>
                  </a:lnTo>
                  <a:lnTo>
                    <a:pt x="147680" y="2540"/>
                  </a:lnTo>
                  <a:lnTo>
                    <a:pt x="152745" y="4550"/>
                  </a:lnTo>
                  <a:lnTo>
                    <a:pt x="158028" y="5891"/>
                  </a:lnTo>
                  <a:lnTo>
                    <a:pt x="163455" y="6785"/>
                  </a:lnTo>
                  <a:lnTo>
                    <a:pt x="176750" y="8219"/>
                  </a:lnTo>
                  <a:lnTo>
                    <a:pt x="181108" y="8415"/>
                  </a:lnTo>
                  <a:lnTo>
                    <a:pt x="188596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31"/>
            <p:cNvSpPr/>
            <p:nvPr/>
          </p:nvSpPr>
          <p:spPr>
            <a:xfrm>
              <a:off x="8275319" y="3703320"/>
              <a:ext cx="25719" cy="377191"/>
            </a:xfrm>
            <a:custGeom>
              <a:avLst/>
              <a:gdLst/>
              <a:ahLst/>
              <a:cxnLst/>
              <a:rect l="0" t="0" r="0" b="0"/>
              <a:pathLst>
                <a:path w="25719" h="377191">
                  <a:moveTo>
                    <a:pt x="0" y="0"/>
                  </a:moveTo>
                  <a:lnTo>
                    <a:pt x="4552" y="4550"/>
                  </a:lnTo>
                  <a:lnTo>
                    <a:pt x="5892" y="7796"/>
                  </a:lnTo>
                  <a:lnTo>
                    <a:pt x="6786" y="11865"/>
                  </a:lnTo>
                  <a:lnTo>
                    <a:pt x="7382" y="16482"/>
                  </a:lnTo>
                  <a:lnTo>
                    <a:pt x="8731" y="20513"/>
                  </a:lnTo>
                  <a:lnTo>
                    <a:pt x="10583" y="24153"/>
                  </a:lnTo>
                  <a:lnTo>
                    <a:pt x="12772" y="27532"/>
                  </a:lnTo>
                  <a:lnTo>
                    <a:pt x="14229" y="32642"/>
                  </a:lnTo>
                  <a:lnTo>
                    <a:pt x="15202" y="38906"/>
                  </a:lnTo>
                  <a:lnTo>
                    <a:pt x="15850" y="45940"/>
                  </a:lnTo>
                  <a:lnTo>
                    <a:pt x="16281" y="52534"/>
                  </a:lnTo>
                  <a:lnTo>
                    <a:pt x="16570" y="58835"/>
                  </a:lnTo>
                  <a:lnTo>
                    <a:pt x="16890" y="71869"/>
                  </a:lnTo>
                  <a:lnTo>
                    <a:pt x="17146" y="313792"/>
                  </a:lnTo>
                  <a:lnTo>
                    <a:pt x="18098" y="319684"/>
                  </a:lnTo>
                  <a:lnTo>
                    <a:pt x="19685" y="325518"/>
                  </a:lnTo>
                  <a:lnTo>
                    <a:pt x="21697" y="331312"/>
                  </a:lnTo>
                  <a:lnTo>
                    <a:pt x="23037" y="337079"/>
                  </a:lnTo>
                  <a:lnTo>
                    <a:pt x="23931" y="342829"/>
                  </a:lnTo>
                  <a:lnTo>
                    <a:pt x="24527" y="348568"/>
                  </a:lnTo>
                  <a:lnTo>
                    <a:pt x="25189" y="357484"/>
                  </a:lnTo>
                  <a:lnTo>
                    <a:pt x="25561" y="367859"/>
                  </a:lnTo>
                  <a:lnTo>
                    <a:pt x="25718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32"/>
            <p:cNvSpPr/>
            <p:nvPr/>
          </p:nvSpPr>
          <p:spPr>
            <a:xfrm>
              <a:off x="8421451" y="3686279"/>
              <a:ext cx="316374" cy="342676"/>
            </a:xfrm>
            <a:custGeom>
              <a:avLst/>
              <a:gdLst/>
              <a:ahLst/>
              <a:cxnLst/>
              <a:rect l="0" t="0" r="0" b="0"/>
              <a:pathLst>
                <a:path w="316374" h="342676">
                  <a:moveTo>
                    <a:pt x="93899" y="8468"/>
                  </a:moveTo>
                  <a:lnTo>
                    <a:pt x="93899" y="249"/>
                  </a:lnTo>
                  <a:lnTo>
                    <a:pt x="89348" y="0"/>
                  </a:lnTo>
                  <a:lnTo>
                    <a:pt x="88007" y="918"/>
                  </a:lnTo>
                  <a:lnTo>
                    <a:pt x="87114" y="2482"/>
                  </a:lnTo>
                  <a:lnTo>
                    <a:pt x="86121" y="6760"/>
                  </a:lnTo>
                  <a:lnTo>
                    <a:pt x="85680" y="11837"/>
                  </a:lnTo>
                  <a:lnTo>
                    <a:pt x="84609" y="14524"/>
                  </a:lnTo>
                  <a:lnTo>
                    <a:pt x="78552" y="22857"/>
                  </a:lnTo>
                  <a:lnTo>
                    <a:pt x="73426" y="28515"/>
                  </a:lnTo>
                  <a:lnTo>
                    <a:pt x="70725" y="33263"/>
                  </a:lnTo>
                  <a:lnTo>
                    <a:pt x="67971" y="39286"/>
                  </a:lnTo>
                  <a:lnTo>
                    <a:pt x="65184" y="46158"/>
                  </a:lnTo>
                  <a:lnTo>
                    <a:pt x="62373" y="52645"/>
                  </a:lnTo>
                  <a:lnTo>
                    <a:pt x="56710" y="64932"/>
                  </a:lnTo>
                  <a:lnTo>
                    <a:pt x="52913" y="70876"/>
                  </a:lnTo>
                  <a:lnTo>
                    <a:pt x="48477" y="76743"/>
                  </a:lnTo>
                  <a:lnTo>
                    <a:pt x="43616" y="82560"/>
                  </a:lnTo>
                  <a:lnTo>
                    <a:pt x="39421" y="89295"/>
                  </a:lnTo>
                  <a:lnTo>
                    <a:pt x="35673" y="96643"/>
                  </a:lnTo>
                  <a:lnTo>
                    <a:pt x="32222" y="104398"/>
                  </a:lnTo>
                  <a:lnTo>
                    <a:pt x="28968" y="112427"/>
                  </a:lnTo>
                  <a:lnTo>
                    <a:pt x="22814" y="128967"/>
                  </a:lnTo>
                  <a:lnTo>
                    <a:pt x="19839" y="136426"/>
                  </a:lnTo>
                  <a:lnTo>
                    <a:pt x="16903" y="143303"/>
                  </a:lnTo>
                  <a:lnTo>
                    <a:pt x="13993" y="149793"/>
                  </a:lnTo>
                  <a:lnTo>
                    <a:pt x="12053" y="156025"/>
                  </a:lnTo>
                  <a:lnTo>
                    <a:pt x="10760" y="162084"/>
                  </a:lnTo>
                  <a:lnTo>
                    <a:pt x="9898" y="168029"/>
                  </a:lnTo>
                  <a:lnTo>
                    <a:pt x="8371" y="174849"/>
                  </a:lnTo>
                  <a:lnTo>
                    <a:pt x="6400" y="182254"/>
                  </a:lnTo>
                  <a:lnTo>
                    <a:pt x="4133" y="190048"/>
                  </a:lnTo>
                  <a:lnTo>
                    <a:pt x="2623" y="197149"/>
                  </a:lnTo>
                  <a:lnTo>
                    <a:pt x="1616" y="203788"/>
                  </a:lnTo>
                  <a:lnTo>
                    <a:pt x="944" y="210119"/>
                  </a:lnTo>
                  <a:lnTo>
                    <a:pt x="496" y="216244"/>
                  </a:lnTo>
                  <a:lnTo>
                    <a:pt x="199" y="222233"/>
                  </a:lnTo>
                  <a:lnTo>
                    <a:pt x="0" y="228130"/>
                  </a:lnTo>
                  <a:lnTo>
                    <a:pt x="819" y="234920"/>
                  </a:lnTo>
                  <a:lnTo>
                    <a:pt x="2317" y="242303"/>
                  </a:lnTo>
                  <a:lnTo>
                    <a:pt x="4271" y="250083"/>
                  </a:lnTo>
                  <a:lnTo>
                    <a:pt x="5571" y="257175"/>
                  </a:lnTo>
                  <a:lnTo>
                    <a:pt x="6439" y="263808"/>
                  </a:lnTo>
                  <a:lnTo>
                    <a:pt x="7017" y="270135"/>
                  </a:lnTo>
                  <a:lnTo>
                    <a:pt x="8355" y="276257"/>
                  </a:lnTo>
                  <a:lnTo>
                    <a:pt x="10200" y="282245"/>
                  </a:lnTo>
                  <a:lnTo>
                    <a:pt x="12381" y="288141"/>
                  </a:lnTo>
                  <a:lnTo>
                    <a:pt x="17347" y="297232"/>
                  </a:lnTo>
                  <a:lnTo>
                    <a:pt x="22728" y="305400"/>
                  </a:lnTo>
                  <a:lnTo>
                    <a:pt x="28295" y="315381"/>
                  </a:lnTo>
                  <a:lnTo>
                    <a:pt x="33943" y="323626"/>
                  </a:lnTo>
                  <a:lnTo>
                    <a:pt x="36784" y="327158"/>
                  </a:lnTo>
                  <a:lnTo>
                    <a:pt x="40582" y="329513"/>
                  </a:lnTo>
                  <a:lnTo>
                    <a:pt x="49883" y="332130"/>
                  </a:lnTo>
                  <a:lnTo>
                    <a:pt x="57826" y="335833"/>
                  </a:lnTo>
                  <a:lnTo>
                    <a:pt x="61278" y="338154"/>
                  </a:lnTo>
                  <a:lnTo>
                    <a:pt x="70194" y="340732"/>
                  </a:lnTo>
                  <a:lnTo>
                    <a:pt x="75238" y="341420"/>
                  </a:lnTo>
                  <a:lnTo>
                    <a:pt x="80505" y="341879"/>
                  </a:lnTo>
                  <a:lnTo>
                    <a:pt x="85922" y="342184"/>
                  </a:lnTo>
                  <a:lnTo>
                    <a:pt x="97021" y="342524"/>
                  </a:lnTo>
                  <a:lnTo>
                    <a:pt x="108304" y="342675"/>
                  </a:lnTo>
                  <a:lnTo>
                    <a:pt x="113980" y="341763"/>
                  </a:lnTo>
                  <a:lnTo>
                    <a:pt x="119668" y="340202"/>
                  </a:lnTo>
                  <a:lnTo>
                    <a:pt x="147037" y="330854"/>
                  </a:lnTo>
                  <a:lnTo>
                    <a:pt x="154089" y="328167"/>
                  </a:lnTo>
                  <a:lnTo>
                    <a:pt x="160695" y="325423"/>
                  </a:lnTo>
                  <a:lnTo>
                    <a:pt x="167004" y="322642"/>
                  </a:lnTo>
                  <a:lnTo>
                    <a:pt x="179095" y="317011"/>
                  </a:lnTo>
                  <a:lnTo>
                    <a:pt x="184987" y="314176"/>
                  </a:lnTo>
                  <a:lnTo>
                    <a:pt x="190818" y="310380"/>
                  </a:lnTo>
                  <a:lnTo>
                    <a:pt x="196612" y="305946"/>
                  </a:lnTo>
                  <a:lnTo>
                    <a:pt x="202379" y="301084"/>
                  </a:lnTo>
                  <a:lnTo>
                    <a:pt x="208129" y="295938"/>
                  </a:lnTo>
                  <a:lnTo>
                    <a:pt x="219598" y="285140"/>
                  </a:lnTo>
                  <a:lnTo>
                    <a:pt x="225323" y="280546"/>
                  </a:lnTo>
                  <a:lnTo>
                    <a:pt x="231045" y="276531"/>
                  </a:lnTo>
                  <a:lnTo>
                    <a:pt x="236765" y="272901"/>
                  </a:lnTo>
                  <a:lnTo>
                    <a:pt x="242482" y="268577"/>
                  </a:lnTo>
                  <a:lnTo>
                    <a:pt x="248199" y="263789"/>
                  </a:lnTo>
                  <a:lnTo>
                    <a:pt x="253916" y="258692"/>
                  </a:lnTo>
                  <a:lnTo>
                    <a:pt x="265348" y="247949"/>
                  </a:lnTo>
                  <a:lnTo>
                    <a:pt x="271063" y="242417"/>
                  </a:lnTo>
                  <a:lnTo>
                    <a:pt x="276778" y="235871"/>
                  </a:lnTo>
                  <a:lnTo>
                    <a:pt x="282493" y="228651"/>
                  </a:lnTo>
                  <a:lnTo>
                    <a:pt x="288208" y="220979"/>
                  </a:lnTo>
                  <a:lnTo>
                    <a:pt x="292972" y="213960"/>
                  </a:lnTo>
                  <a:lnTo>
                    <a:pt x="297099" y="207375"/>
                  </a:lnTo>
                  <a:lnTo>
                    <a:pt x="300802" y="201080"/>
                  </a:lnTo>
                  <a:lnTo>
                    <a:pt x="303272" y="194979"/>
                  </a:lnTo>
                  <a:lnTo>
                    <a:pt x="304919" y="189006"/>
                  </a:lnTo>
                  <a:lnTo>
                    <a:pt x="306016" y="183119"/>
                  </a:lnTo>
                  <a:lnTo>
                    <a:pt x="307700" y="177290"/>
                  </a:lnTo>
                  <a:lnTo>
                    <a:pt x="309775" y="171498"/>
                  </a:lnTo>
                  <a:lnTo>
                    <a:pt x="312112" y="165732"/>
                  </a:lnTo>
                  <a:lnTo>
                    <a:pt x="313670" y="159983"/>
                  </a:lnTo>
                  <a:lnTo>
                    <a:pt x="314708" y="154246"/>
                  </a:lnTo>
                  <a:lnTo>
                    <a:pt x="315399" y="148516"/>
                  </a:lnTo>
                  <a:lnTo>
                    <a:pt x="315861" y="142791"/>
                  </a:lnTo>
                  <a:lnTo>
                    <a:pt x="316168" y="137069"/>
                  </a:lnTo>
                  <a:lnTo>
                    <a:pt x="316373" y="131349"/>
                  </a:lnTo>
                  <a:lnTo>
                    <a:pt x="315558" y="125632"/>
                  </a:lnTo>
                  <a:lnTo>
                    <a:pt x="314062" y="119915"/>
                  </a:lnTo>
                  <a:lnTo>
                    <a:pt x="312112" y="114198"/>
                  </a:lnTo>
                  <a:lnTo>
                    <a:pt x="310812" y="108482"/>
                  </a:lnTo>
                  <a:lnTo>
                    <a:pt x="309945" y="102767"/>
                  </a:lnTo>
                  <a:lnTo>
                    <a:pt x="308981" y="92289"/>
                  </a:lnTo>
                  <a:lnTo>
                    <a:pt x="308554" y="84457"/>
                  </a:lnTo>
                  <a:lnTo>
                    <a:pt x="305823" y="75261"/>
                  </a:lnTo>
                  <a:lnTo>
                    <a:pt x="301435" y="64824"/>
                  </a:lnTo>
                  <a:lnTo>
                    <a:pt x="296309" y="53835"/>
                  </a:lnTo>
                  <a:lnTo>
                    <a:pt x="292657" y="49190"/>
                  </a:lnTo>
                  <a:lnTo>
                    <a:pt x="283518" y="41489"/>
                  </a:lnTo>
                  <a:lnTo>
                    <a:pt x="275646" y="34892"/>
                  </a:lnTo>
                  <a:lnTo>
                    <a:pt x="272214" y="31799"/>
                  </a:lnTo>
                  <a:lnTo>
                    <a:pt x="267068" y="28784"/>
                  </a:lnTo>
                  <a:lnTo>
                    <a:pt x="260780" y="25822"/>
                  </a:lnTo>
                  <a:lnTo>
                    <a:pt x="253730" y="22895"/>
                  </a:lnTo>
                  <a:lnTo>
                    <a:pt x="247126" y="20943"/>
                  </a:lnTo>
                  <a:lnTo>
                    <a:pt x="240817" y="19643"/>
                  </a:lnTo>
                  <a:lnTo>
                    <a:pt x="234706" y="18775"/>
                  </a:lnTo>
                  <a:lnTo>
                    <a:pt x="227776" y="18197"/>
                  </a:lnTo>
                  <a:lnTo>
                    <a:pt x="220298" y="17811"/>
                  </a:lnTo>
                  <a:lnTo>
                    <a:pt x="204368" y="17383"/>
                  </a:lnTo>
                  <a:lnTo>
                    <a:pt x="92703" y="17042"/>
                  </a:lnTo>
                  <a:lnTo>
                    <a:pt x="85482" y="17994"/>
                  </a:lnTo>
                  <a:lnTo>
                    <a:pt x="78763" y="19581"/>
                  </a:lnTo>
                  <a:lnTo>
                    <a:pt x="72378" y="21592"/>
                  </a:lnTo>
                  <a:lnTo>
                    <a:pt x="62744" y="23826"/>
                  </a:lnTo>
                  <a:lnTo>
                    <a:pt x="55287" y="24819"/>
                  </a:lnTo>
                  <a:lnTo>
                    <a:pt x="45734" y="25378"/>
                  </a:lnTo>
                  <a:lnTo>
                    <a:pt x="33891" y="256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1897382" y="1783219"/>
            <a:ext cx="402400" cy="411297"/>
          </a:xfrm>
          <a:custGeom>
            <a:avLst/>
            <a:gdLst/>
            <a:ahLst/>
            <a:cxnLst/>
            <a:rect l="0" t="0" r="0" b="0"/>
            <a:pathLst>
              <a:path w="402400" h="411297">
                <a:moveTo>
                  <a:pt x="8570" y="59868"/>
                </a:moveTo>
                <a:lnTo>
                  <a:pt x="7" y="59868"/>
                </a:lnTo>
                <a:lnTo>
                  <a:pt x="0" y="55317"/>
                </a:lnTo>
                <a:lnTo>
                  <a:pt x="952" y="53977"/>
                </a:lnTo>
                <a:lnTo>
                  <a:pt x="2539" y="53083"/>
                </a:lnTo>
                <a:lnTo>
                  <a:pt x="7379" y="51649"/>
                </a:lnTo>
                <a:lnTo>
                  <a:pt x="12768" y="51400"/>
                </a:lnTo>
                <a:lnTo>
                  <a:pt x="14226" y="50413"/>
                </a:lnTo>
                <a:lnTo>
                  <a:pt x="15198" y="48802"/>
                </a:lnTo>
                <a:lnTo>
                  <a:pt x="15846" y="46776"/>
                </a:lnTo>
                <a:lnTo>
                  <a:pt x="17231" y="45425"/>
                </a:lnTo>
                <a:lnTo>
                  <a:pt x="19106" y="44524"/>
                </a:lnTo>
                <a:lnTo>
                  <a:pt x="24683" y="42571"/>
                </a:lnTo>
                <a:lnTo>
                  <a:pt x="33511" y="38528"/>
                </a:lnTo>
                <a:lnTo>
                  <a:pt x="44641" y="30897"/>
                </a:lnTo>
                <a:lnTo>
                  <a:pt x="53494" y="25402"/>
                </a:lnTo>
                <a:lnTo>
                  <a:pt x="58522" y="22603"/>
                </a:lnTo>
                <a:lnTo>
                  <a:pt x="64731" y="20737"/>
                </a:lnTo>
                <a:lnTo>
                  <a:pt x="71728" y="19493"/>
                </a:lnTo>
                <a:lnTo>
                  <a:pt x="79250" y="18664"/>
                </a:lnTo>
                <a:lnTo>
                  <a:pt x="86170" y="17159"/>
                </a:lnTo>
                <a:lnTo>
                  <a:pt x="92689" y="15203"/>
                </a:lnTo>
                <a:lnTo>
                  <a:pt x="105964" y="10489"/>
                </a:lnTo>
                <a:lnTo>
                  <a:pt x="121388" y="5219"/>
                </a:lnTo>
                <a:lnTo>
                  <a:pt x="128550" y="3433"/>
                </a:lnTo>
                <a:lnTo>
                  <a:pt x="135229" y="2242"/>
                </a:lnTo>
                <a:lnTo>
                  <a:pt x="147730" y="919"/>
                </a:lnTo>
                <a:lnTo>
                  <a:pt x="159637" y="331"/>
                </a:lnTo>
                <a:lnTo>
                  <a:pt x="171278" y="70"/>
                </a:lnTo>
                <a:lnTo>
                  <a:pt x="177050" y="0"/>
                </a:lnTo>
                <a:lnTo>
                  <a:pt x="181850" y="906"/>
                </a:lnTo>
                <a:lnTo>
                  <a:pt x="194109" y="5779"/>
                </a:lnTo>
                <a:lnTo>
                  <a:pt x="204062" y="7254"/>
                </a:lnTo>
                <a:lnTo>
                  <a:pt x="208430" y="8599"/>
                </a:lnTo>
                <a:lnTo>
                  <a:pt x="215824" y="12634"/>
                </a:lnTo>
                <a:lnTo>
                  <a:pt x="228332" y="22986"/>
                </a:lnTo>
                <a:lnTo>
                  <a:pt x="234195" y="28553"/>
                </a:lnTo>
                <a:lnTo>
                  <a:pt x="236139" y="31372"/>
                </a:lnTo>
                <a:lnTo>
                  <a:pt x="238299" y="37043"/>
                </a:lnTo>
                <a:lnTo>
                  <a:pt x="239259" y="45279"/>
                </a:lnTo>
                <a:lnTo>
                  <a:pt x="239800" y="58085"/>
                </a:lnTo>
                <a:lnTo>
                  <a:pt x="239960" y="70452"/>
                </a:lnTo>
                <a:lnTo>
                  <a:pt x="239982" y="75497"/>
                </a:lnTo>
                <a:lnTo>
                  <a:pt x="237468" y="86182"/>
                </a:lnTo>
                <a:lnTo>
                  <a:pt x="234127" y="97280"/>
                </a:lnTo>
                <a:lnTo>
                  <a:pt x="232643" y="108563"/>
                </a:lnTo>
                <a:lnTo>
                  <a:pt x="230342" y="113287"/>
                </a:lnTo>
                <a:lnTo>
                  <a:pt x="226903" y="117388"/>
                </a:lnTo>
                <a:lnTo>
                  <a:pt x="218002" y="125437"/>
                </a:lnTo>
                <a:lnTo>
                  <a:pt x="203233" y="139727"/>
                </a:lnTo>
                <a:lnTo>
                  <a:pt x="191449" y="150417"/>
                </a:lnTo>
                <a:lnTo>
                  <a:pt x="181607" y="156627"/>
                </a:lnTo>
                <a:lnTo>
                  <a:pt x="178221" y="159617"/>
                </a:lnTo>
                <a:lnTo>
                  <a:pt x="175963" y="162562"/>
                </a:lnTo>
                <a:lnTo>
                  <a:pt x="174458" y="165478"/>
                </a:lnTo>
                <a:lnTo>
                  <a:pt x="167705" y="171258"/>
                </a:lnTo>
                <a:lnTo>
                  <a:pt x="159307" y="176050"/>
                </a:lnTo>
                <a:lnTo>
                  <a:pt x="147706" y="179378"/>
                </a:lnTo>
                <a:lnTo>
                  <a:pt x="138522" y="187220"/>
                </a:lnTo>
                <a:lnTo>
                  <a:pt x="135224" y="187906"/>
                </a:lnTo>
                <a:lnTo>
                  <a:pt x="129896" y="188347"/>
                </a:lnTo>
                <a:lnTo>
                  <a:pt x="126628" y="185867"/>
                </a:lnTo>
                <a:lnTo>
                  <a:pt x="120400" y="180233"/>
                </a:lnTo>
                <a:lnTo>
                  <a:pt x="124678" y="175436"/>
                </a:lnTo>
                <a:lnTo>
                  <a:pt x="126933" y="174061"/>
                </a:lnTo>
                <a:lnTo>
                  <a:pt x="135610" y="171173"/>
                </a:lnTo>
                <a:lnTo>
                  <a:pt x="144725" y="167122"/>
                </a:lnTo>
                <a:lnTo>
                  <a:pt x="160566" y="159486"/>
                </a:lnTo>
                <a:lnTo>
                  <a:pt x="177325" y="151191"/>
                </a:lnTo>
                <a:lnTo>
                  <a:pt x="183938" y="149325"/>
                </a:lnTo>
                <a:lnTo>
                  <a:pt x="191205" y="148081"/>
                </a:lnTo>
                <a:lnTo>
                  <a:pt x="198906" y="147252"/>
                </a:lnTo>
                <a:lnTo>
                  <a:pt x="205946" y="145746"/>
                </a:lnTo>
                <a:lnTo>
                  <a:pt x="212544" y="143790"/>
                </a:lnTo>
                <a:lnTo>
                  <a:pt x="224955" y="140029"/>
                </a:lnTo>
                <a:lnTo>
                  <a:pt x="236821" y="138358"/>
                </a:lnTo>
                <a:lnTo>
                  <a:pt x="243605" y="137912"/>
                </a:lnTo>
                <a:lnTo>
                  <a:pt x="250985" y="137615"/>
                </a:lnTo>
                <a:lnTo>
                  <a:pt x="272484" y="137197"/>
                </a:lnTo>
                <a:lnTo>
                  <a:pt x="278810" y="137138"/>
                </a:lnTo>
                <a:lnTo>
                  <a:pt x="290919" y="139613"/>
                </a:lnTo>
                <a:lnTo>
                  <a:pt x="318766" y="148963"/>
                </a:lnTo>
                <a:lnTo>
                  <a:pt x="325857" y="151649"/>
                </a:lnTo>
                <a:lnTo>
                  <a:pt x="332490" y="154393"/>
                </a:lnTo>
                <a:lnTo>
                  <a:pt x="344939" y="159982"/>
                </a:lnTo>
                <a:lnTo>
                  <a:pt x="356823" y="165640"/>
                </a:lnTo>
                <a:lnTo>
                  <a:pt x="361706" y="169436"/>
                </a:lnTo>
                <a:lnTo>
                  <a:pt x="369672" y="178732"/>
                </a:lnTo>
                <a:lnTo>
                  <a:pt x="376387" y="189214"/>
                </a:lnTo>
                <a:lnTo>
                  <a:pt x="382547" y="200223"/>
                </a:lnTo>
                <a:lnTo>
                  <a:pt x="391370" y="217130"/>
                </a:lnTo>
                <a:lnTo>
                  <a:pt x="397143" y="228505"/>
                </a:lnTo>
                <a:lnTo>
                  <a:pt x="400344" y="239910"/>
                </a:lnTo>
                <a:lnTo>
                  <a:pt x="401767" y="251329"/>
                </a:lnTo>
                <a:lnTo>
                  <a:pt x="402399" y="262754"/>
                </a:lnTo>
                <a:lnTo>
                  <a:pt x="400140" y="274182"/>
                </a:lnTo>
                <a:lnTo>
                  <a:pt x="395961" y="285611"/>
                </a:lnTo>
                <a:lnTo>
                  <a:pt x="390929" y="297041"/>
                </a:lnTo>
                <a:lnTo>
                  <a:pt x="382977" y="308471"/>
                </a:lnTo>
                <a:lnTo>
                  <a:pt x="374046" y="319901"/>
                </a:lnTo>
                <a:lnTo>
                  <a:pt x="366901" y="331331"/>
                </a:lnTo>
                <a:lnTo>
                  <a:pt x="358011" y="342761"/>
                </a:lnTo>
                <a:lnTo>
                  <a:pt x="352973" y="348476"/>
                </a:lnTo>
                <a:lnTo>
                  <a:pt x="346757" y="353238"/>
                </a:lnTo>
                <a:lnTo>
                  <a:pt x="339756" y="357366"/>
                </a:lnTo>
                <a:lnTo>
                  <a:pt x="332230" y="361070"/>
                </a:lnTo>
                <a:lnTo>
                  <a:pt x="325308" y="365444"/>
                </a:lnTo>
                <a:lnTo>
                  <a:pt x="318789" y="370266"/>
                </a:lnTo>
                <a:lnTo>
                  <a:pt x="312538" y="375385"/>
                </a:lnTo>
                <a:lnTo>
                  <a:pt x="305512" y="379750"/>
                </a:lnTo>
                <a:lnTo>
                  <a:pt x="297972" y="383613"/>
                </a:lnTo>
                <a:lnTo>
                  <a:pt x="290087" y="387140"/>
                </a:lnTo>
                <a:lnTo>
                  <a:pt x="281973" y="390445"/>
                </a:lnTo>
                <a:lnTo>
                  <a:pt x="273706" y="393600"/>
                </a:lnTo>
                <a:lnTo>
                  <a:pt x="265337" y="396656"/>
                </a:lnTo>
                <a:lnTo>
                  <a:pt x="255948" y="399646"/>
                </a:lnTo>
                <a:lnTo>
                  <a:pt x="245879" y="402592"/>
                </a:lnTo>
                <a:lnTo>
                  <a:pt x="235356" y="405508"/>
                </a:lnTo>
                <a:lnTo>
                  <a:pt x="225483" y="407452"/>
                </a:lnTo>
                <a:lnTo>
                  <a:pt x="216044" y="408748"/>
                </a:lnTo>
                <a:lnTo>
                  <a:pt x="206893" y="409613"/>
                </a:lnTo>
                <a:lnTo>
                  <a:pt x="197936" y="410188"/>
                </a:lnTo>
                <a:lnTo>
                  <a:pt x="189106" y="410573"/>
                </a:lnTo>
                <a:lnTo>
                  <a:pt x="171676" y="410999"/>
                </a:lnTo>
                <a:lnTo>
                  <a:pt x="133166" y="411296"/>
                </a:lnTo>
                <a:lnTo>
                  <a:pt x="120778" y="408781"/>
                </a:lnTo>
                <a:lnTo>
                  <a:pt x="92753" y="399405"/>
                </a:lnTo>
                <a:lnTo>
                  <a:pt x="85647" y="396716"/>
                </a:lnTo>
                <a:lnTo>
                  <a:pt x="79004" y="393971"/>
                </a:lnTo>
                <a:lnTo>
                  <a:pt x="67497" y="388381"/>
                </a:lnTo>
                <a:lnTo>
                  <a:pt x="55663" y="380831"/>
                </a:lnTo>
                <a:lnTo>
                  <a:pt x="45172" y="377218"/>
                </a:lnTo>
                <a:lnTo>
                  <a:pt x="35632" y="372998"/>
                </a:lnTo>
                <a:lnTo>
                  <a:pt x="24103" y="365266"/>
                </a:lnTo>
                <a:lnTo>
                  <a:pt x="11659" y="354328"/>
                </a:lnTo>
                <a:lnTo>
                  <a:pt x="9943" y="352664"/>
                </a:lnTo>
                <a:lnTo>
                  <a:pt x="10437" y="352221"/>
                </a:lnTo>
                <a:lnTo>
                  <a:pt x="17143" y="3513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420302" y="1860232"/>
            <a:ext cx="317183" cy="291466"/>
          </a:xfrm>
          <a:custGeom>
            <a:avLst/>
            <a:gdLst/>
            <a:ahLst/>
            <a:cxnLst/>
            <a:rect l="0" t="0" r="0" b="0"/>
            <a:pathLst>
              <a:path w="317183" h="29146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13019"/>
                </a:lnTo>
                <a:lnTo>
                  <a:pt x="14229" y="15347"/>
                </a:lnTo>
                <a:lnTo>
                  <a:pt x="15849" y="20473"/>
                </a:lnTo>
                <a:lnTo>
                  <a:pt x="18186" y="23174"/>
                </a:lnTo>
                <a:lnTo>
                  <a:pt x="25863" y="28715"/>
                </a:lnTo>
                <a:lnTo>
                  <a:pt x="33084" y="34352"/>
                </a:lnTo>
                <a:lnTo>
                  <a:pt x="42505" y="42881"/>
                </a:lnTo>
                <a:lnTo>
                  <a:pt x="45482" y="45732"/>
                </a:lnTo>
                <a:lnTo>
                  <a:pt x="51329" y="53981"/>
                </a:lnTo>
                <a:lnTo>
                  <a:pt x="54222" y="58847"/>
                </a:lnTo>
                <a:lnTo>
                  <a:pt x="57103" y="63996"/>
                </a:lnTo>
                <a:lnTo>
                  <a:pt x="62844" y="74798"/>
                </a:lnTo>
                <a:lnTo>
                  <a:pt x="71111" y="83409"/>
                </a:lnTo>
                <a:lnTo>
                  <a:pt x="75982" y="87038"/>
                </a:lnTo>
                <a:lnTo>
                  <a:pt x="80182" y="91363"/>
                </a:lnTo>
                <a:lnTo>
                  <a:pt x="83935" y="96151"/>
                </a:lnTo>
                <a:lnTo>
                  <a:pt x="87389" y="101248"/>
                </a:lnTo>
                <a:lnTo>
                  <a:pt x="90644" y="106552"/>
                </a:lnTo>
                <a:lnTo>
                  <a:pt x="93767" y="111992"/>
                </a:lnTo>
                <a:lnTo>
                  <a:pt x="96801" y="117524"/>
                </a:lnTo>
                <a:lnTo>
                  <a:pt x="100729" y="123117"/>
                </a:lnTo>
                <a:lnTo>
                  <a:pt x="105253" y="128750"/>
                </a:lnTo>
                <a:lnTo>
                  <a:pt x="110174" y="134411"/>
                </a:lnTo>
                <a:lnTo>
                  <a:pt x="115359" y="140090"/>
                </a:lnTo>
                <a:lnTo>
                  <a:pt x="126201" y="151480"/>
                </a:lnTo>
                <a:lnTo>
                  <a:pt x="130806" y="157184"/>
                </a:lnTo>
                <a:lnTo>
                  <a:pt x="134829" y="162892"/>
                </a:lnTo>
                <a:lnTo>
                  <a:pt x="138464" y="168602"/>
                </a:lnTo>
                <a:lnTo>
                  <a:pt x="143744" y="174314"/>
                </a:lnTo>
                <a:lnTo>
                  <a:pt x="150122" y="180027"/>
                </a:lnTo>
                <a:lnTo>
                  <a:pt x="157231" y="185740"/>
                </a:lnTo>
                <a:lnTo>
                  <a:pt x="163876" y="190502"/>
                </a:lnTo>
                <a:lnTo>
                  <a:pt x="170211" y="194629"/>
                </a:lnTo>
                <a:lnTo>
                  <a:pt x="176339" y="198333"/>
                </a:lnTo>
                <a:lnTo>
                  <a:pt x="182329" y="202707"/>
                </a:lnTo>
                <a:lnTo>
                  <a:pt x="188228" y="207528"/>
                </a:lnTo>
                <a:lnTo>
                  <a:pt x="194065" y="212647"/>
                </a:lnTo>
                <a:lnTo>
                  <a:pt x="199862" y="217965"/>
                </a:lnTo>
                <a:lnTo>
                  <a:pt x="211382" y="228953"/>
                </a:lnTo>
                <a:lnTo>
                  <a:pt x="217122" y="233598"/>
                </a:lnTo>
                <a:lnTo>
                  <a:pt x="222853" y="237647"/>
                </a:lnTo>
                <a:lnTo>
                  <a:pt x="228578" y="241299"/>
                </a:lnTo>
                <a:lnTo>
                  <a:pt x="234301" y="244686"/>
                </a:lnTo>
                <a:lnTo>
                  <a:pt x="240021" y="247896"/>
                </a:lnTo>
                <a:lnTo>
                  <a:pt x="245739" y="250989"/>
                </a:lnTo>
                <a:lnTo>
                  <a:pt x="251456" y="254956"/>
                </a:lnTo>
                <a:lnTo>
                  <a:pt x="257172" y="259506"/>
                </a:lnTo>
                <a:lnTo>
                  <a:pt x="262888" y="264444"/>
                </a:lnTo>
                <a:lnTo>
                  <a:pt x="271779" y="269931"/>
                </a:lnTo>
                <a:lnTo>
                  <a:pt x="278906" y="273322"/>
                </a:lnTo>
                <a:lnTo>
                  <a:pt x="288273" y="280586"/>
                </a:lnTo>
                <a:lnTo>
                  <a:pt x="294174" y="285995"/>
                </a:lnTo>
                <a:lnTo>
                  <a:pt x="297081" y="287818"/>
                </a:lnTo>
                <a:lnTo>
                  <a:pt x="302851" y="289844"/>
                </a:lnTo>
                <a:lnTo>
                  <a:pt x="311454" y="290985"/>
                </a:lnTo>
                <a:lnTo>
                  <a:pt x="317182" y="2914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471737" y="1894522"/>
            <a:ext cx="214314" cy="248604"/>
          </a:xfrm>
          <a:custGeom>
            <a:avLst/>
            <a:gdLst/>
            <a:ahLst/>
            <a:cxnLst/>
            <a:rect l="0" t="0" r="0" b="0"/>
            <a:pathLst>
              <a:path w="214314" h="248604">
                <a:moveTo>
                  <a:pt x="214313" y="0"/>
                </a:moveTo>
                <a:lnTo>
                  <a:pt x="214313" y="7381"/>
                </a:lnTo>
                <a:lnTo>
                  <a:pt x="213360" y="7778"/>
                </a:lnTo>
                <a:lnTo>
                  <a:pt x="209762" y="8219"/>
                </a:lnTo>
                <a:lnTo>
                  <a:pt x="207469" y="9290"/>
                </a:lnTo>
                <a:lnTo>
                  <a:pt x="202381" y="13019"/>
                </a:lnTo>
                <a:lnTo>
                  <a:pt x="200643" y="15347"/>
                </a:lnTo>
                <a:lnTo>
                  <a:pt x="198712" y="20473"/>
                </a:lnTo>
                <a:lnTo>
                  <a:pt x="196292" y="24126"/>
                </a:lnTo>
                <a:lnTo>
                  <a:pt x="192774" y="28467"/>
                </a:lnTo>
                <a:lnTo>
                  <a:pt x="188524" y="33265"/>
                </a:lnTo>
                <a:lnTo>
                  <a:pt x="184737" y="38369"/>
                </a:lnTo>
                <a:lnTo>
                  <a:pt x="181261" y="43677"/>
                </a:lnTo>
                <a:lnTo>
                  <a:pt x="177990" y="49120"/>
                </a:lnTo>
                <a:lnTo>
                  <a:pt x="174858" y="54655"/>
                </a:lnTo>
                <a:lnTo>
                  <a:pt x="168837" y="65883"/>
                </a:lnTo>
                <a:lnTo>
                  <a:pt x="164946" y="71545"/>
                </a:lnTo>
                <a:lnTo>
                  <a:pt x="160446" y="77224"/>
                </a:lnTo>
                <a:lnTo>
                  <a:pt x="155542" y="82915"/>
                </a:lnTo>
                <a:lnTo>
                  <a:pt x="150367" y="88614"/>
                </a:lnTo>
                <a:lnTo>
                  <a:pt x="139537" y="100027"/>
                </a:lnTo>
                <a:lnTo>
                  <a:pt x="5833" y="234197"/>
                </a:lnTo>
                <a:lnTo>
                  <a:pt x="3889" y="237094"/>
                </a:lnTo>
                <a:lnTo>
                  <a:pt x="1152" y="244769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3011804" y="1963102"/>
            <a:ext cx="377192" cy="17146"/>
          </a:xfrm>
          <a:custGeom>
            <a:avLst/>
            <a:gdLst/>
            <a:ahLst/>
            <a:cxnLst/>
            <a:rect l="0" t="0" r="0" b="0"/>
            <a:pathLst>
              <a:path w="377192" h="17146">
                <a:moveTo>
                  <a:pt x="0" y="0"/>
                </a:moveTo>
                <a:lnTo>
                  <a:pt x="128645" y="0"/>
                </a:lnTo>
                <a:lnTo>
                  <a:pt x="138151" y="953"/>
                </a:lnTo>
                <a:lnTo>
                  <a:pt x="148299" y="2540"/>
                </a:lnTo>
                <a:lnTo>
                  <a:pt x="158873" y="4551"/>
                </a:lnTo>
                <a:lnTo>
                  <a:pt x="168781" y="5891"/>
                </a:lnTo>
                <a:lnTo>
                  <a:pt x="178243" y="6785"/>
                </a:lnTo>
                <a:lnTo>
                  <a:pt x="187409" y="7381"/>
                </a:lnTo>
                <a:lnTo>
                  <a:pt x="197329" y="7778"/>
                </a:lnTo>
                <a:lnTo>
                  <a:pt x="228542" y="8337"/>
                </a:lnTo>
                <a:lnTo>
                  <a:pt x="331312" y="8572"/>
                </a:lnTo>
                <a:lnTo>
                  <a:pt x="337079" y="9525"/>
                </a:lnTo>
                <a:lnTo>
                  <a:pt x="342830" y="11112"/>
                </a:lnTo>
                <a:lnTo>
                  <a:pt x="348568" y="13123"/>
                </a:lnTo>
                <a:lnTo>
                  <a:pt x="353347" y="14464"/>
                </a:lnTo>
                <a:lnTo>
                  <a:pt x="357484" y="15358"/>
                </a:lnTo>
                <a:lnTo>
                  <a:pt x="361196" y="15953"/>
                </a:lnTo>
                <a:lnTo>
                  <a:pt x="364622" y="16351"/>
                </a:lnTo>
                <a:lnTo>
                  <a:pt x="370970" y="16792"/>
                </a:lnTo>
                <a:lnTo>
                  <a:pt x="377191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3157537" y="1877377"/>
            <a:ext cx="111443" cy="257176"/>
          </a:xfrm>
          <a:custGeom>
            <a:avLst/>
            <a:gdLst/>
            <a:ahLst/>
            <a:cxnLst/>
            <a:rect l="0" t="0" r="0" b="0"/>
            <a:pathLst>
              <a:path w="111443" h="257176">
                <a:moveTo>
                  <a:pt x="0" y="0"/>
                </a:moveTo>
                <a:lnTo>
                  <a:pt x="0" y="20400"/>
                </a:lnTo>
                <a:lnTo>
                  <a:pt x="2540" y="28434"/>
                </a:lnTo>
                <a:lnTo>
                  <a:pt x="4551" y="33244"/>
                </a:lnTo>
                <a:lnTo>
                  <a:pt x="6844" y="37402"/>
                </a:lnTo>
                <a:lnTo>
                  <a:pt x="9325" y="41127"/>
                </a:lnTo>
                <a:lnTo>
                  <a:pt x="11932" y="44563"/>
                </a:lnTo>
                <a:lnTo>
                  <a:pt x="14622" y="48759"/>
                </a:lnTo>
                <a:lnTo>
                  <a:pt x="17368" y="53461"/>
                </a:lnTo>
                <a:lnTo>
                  <a:pt x="20151" y="58501"/>
                </a:lnTo>
                <a:lnTo>
                  <a:pt x="22006" y="63765"/>
                </a:lnTo>
                <a:lnTo>
                  <a:pt x="23244" y="69180"/>
                </a:lnTo>
                <a:lnTo>
                  <a:pt x="24068" y="74695"/>
                </a:lnTo>
                <a:lnTo>
                  <a:pt x="26523" y="81229"/>
                </a:lnTo>
                <a:lnTo>
                  <a:pt x="30065" y="88443"/>
                </a:lnTo>
                <a:lnTo>
                  <a:pt x="34330" y="96110"/>
                </a:lnTo>
                <a:lnTo>
                  <a:pt x="37174" y="103125"/>
                </a:lnTo>
                <a:lnTo>
                  <a:pt x="39071" y="109708"/>
                </a:lnTo>
                <a:lnTo>
                  <a:pt x="40335" y="116001"/>
                </a:lnTo>
                <a:lnTo>
                  <a:pt x="42130" y="122102"/>
                </a:lnTo>
                <a:lnTo>
                  <a:pt x="44279" y="128074"/>
                </a:lnTo>
                <a:lnTo>
                  <a:pt x="46664" y="133960"/>
                </a:lnTo>
                <a:lnTo>
                  <a:pt x="49207" y="139789"/>
                </a:lnTo>
                <a:lnTo>
                  <a:pt x="54572" y="151346"/>
                </a:lnTo>
                <a:lnTo>
                  <a:pt x="71462" y="185729"/>
                </a:lnTo>
                <a:lnTo>
                  <a:pt x="74311" y="190494"/>
                </a:lnTo>
                <a:lnTo>
                  <a:pt x="77164" y="194624"/>
                </a:lnTo>
                <a:lnTo>
                  <a:pt x="80017" y="198329"/>
                </a:lnTo>
                <a:lnTo>
                  <a:pt x="81920" y="202704"/>
                </a:lnTo>
                <a:lnTo>
                  <a:pt x="83188" y="207526"/>
                </a:lnTo>
                <a:lnTo>
                  <a:pt x="84034" y="212646"/>
                </a:lnTo>
                <a:lnTo>
                  <a:pt x="85550" y="217964"/>
                </a:lnTo>
                <a:lnTo>
                  <a:pt x="87513" y="223414"/>
                </a:lnTo>
                <a:lnTo>
                  <a:pt x="89775" y="228953"/>
                </a:lnTo>
                <a:lnTo>
                  <a:pt x="92235" y="233598"/>
                </a:lnTo>
                <a:lnTo>
                  <a:pt x="94828" y="237647"/>
                </a:lnTo>
                <a:lnTo>
                  <a:pt x="97508" y="241299"/>
                </a:lnTo>
                <a:lnTo>
                  <a:pt x="100487" y="247896"/>
                </a:lnTo>
                <a:lnTo>
                  <a:pt x="102731" y="256632"/>
                </a:lnTo>
                <a:lnTo>
                  <a:pt x="105348" y="256934"/>
                </a:lnTo>
                <a:lnTo>
                  <a:pt x="111442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543300" y="1766329"/>
            <a:ext cx="248603" cy="351079"/>
          </a:xfrm>
          <a:custGeom>
            <a:avLst/>
            <a:gdLst/>
            <a:ahLst/>
            <a:cxnLst/>
            <a:rect l="0" t="0" r="0" b="0"/>
            <a:pathLst>
              <a:path w="248603" h="351079">
                <a:moveTo>
                  <a:pt x="0" y="42468"/>
                </a:moveTo>
                <a:lnTo>
                  <a:pt x="0" y="37917"/>
                </a:lnTo>
                <a:lnTo>
                  <a:pt x="952" y="35624"/>
                </a:lnTo>
                <a:lnTo>
                  <a:pt x="4550" y="30536"/>
                </a:lnTo>
                <a:lnTo>
                  <a:pt x="6843" y="28799"/>
                </a:lnTo>
                <a:lnTo>
                  <a:pt x="9325" y="27640"/>
                </a:lnTo>
                <a:lnTo>
                  <a:pt x="15574" y="25400"/>
                </a:lnTo>
                <a:lnTo>
                  <a:pt x="19908" y="23470"/>
                </a:lnTo>
                <a:lnTo>
                  <a:pt x="24701" y="21230"/>
                </a:lnTo>
                <a:lnTo>
                  <a:pt x="30755" y="18784"/>
                </a:lnTo>
                <a:lnTo>
                  <a:pt x="45101" y="13527"/>
                </a:lnTo>
                <a:lnTo>
                  <a:pt x="51975" y="11744"/>
                </a:lnTo>
                <a:lnTo>
                  <a:pt x="58462" y="10555"/>
                </a:lnTo>
                <a:lnTo>
                  <a:pt x="64692" y="9763"/>
                </a:lnTo>
                <a:lnTo>
                  <a:pt x="71703" y="8282"/>
                </a:lnTo>
                <a:lnTo>
                  <a:pt x="79234" y="6342"/>
                </a:lnTo>
                <a:lnTo>
                  <a:pt x="87112" y="4097"/>
                </a:lnTo>
                <a:lnTo>
                  <a:pt x="95222" y="2600"/>
                </a:lnTo>
                <a:lnTo>
                  <a:pt x="103486" y="1602"/>
                </a:lnTo>
                <a:lnTo>
                  <a:pt x="111853" y="936"/>
                </a:lnTo>
                <a:lnTo>
                  <a:pt x="119336" y="493"/>
                </a:lnTo>
                <a:lnTo>
                  <a:pt x="132731" y="0"/>
                </a:lnTo>
                <a:lnTo>
                  <a:pt x="138969" y="821"/>
                </a:lnTo>
                <a:lnTo>
                  <a:pt x="145033" y="2321"/>
                </a:lnTo>
                <a:lnTo>
                  <a:pt x="150981" y="4273"/>
                </a:lnTo>
                <a:lnTo>
                  <a:pt x="156852" y="5575"/>
                </a:lnTo>
                <a:lnTo>
                  <a:pt x="162670" y="6443"/>
                </a:lnTo>
                <a:lnTo>
                  <a:pt x="168454" y="7021"/>
                </a:lnTo>
                <a:lnTo>
                  <a:pt x="174215" y="8359"/>
                </a:lnTo>
                <a:lnTo>
                  <a:pt x="179961" y="10204"/>
                </a:lnTo>
                <a:lnTo>
                  <a:pt x="185696" y="12386"/>
                </a:lnTo>
                <a:lnTo>
                  <a:pt x="190472" y="14793"/>
                </a:lnTo>
                <a:lnTo>
                  <a:pt x="194609" y="17351"/>
                </a:lnTo>
                <a:lnTo>
                  <a:pt x="201745" y="22732"/>
                </a:lnTo>
                <a:lnTo>
                  <a:pt x="208091" y="28299"/>
                </a:lnTo>
                <a:lnTo>
                  <a:pt x="210165" y="32070"/>
                </a:lnTo>
                <a:lnTo>
                  <a:pt x="212469" y="41339"/>
                </a:lnTo>
                <a:lnTo>
                  <a:pt x="216033" y="49269"/>
                </a:lnTo>
                <a:lnTo>
                  <a:pt x="218317" y="52717"/>
                </a:lnTo>
                <a:lnTo>
                  <a:pt x="220854" y="61628"/>
                </a:lnTo>
                <a:lnTo>
                  <a:pt x="221531" y="66671"/>
                </a:lnTo>
                <a:lnTo>
                  <a:pt x="219743" y="77355"/>
                </a:lnTo>
                <a:lnTo>
                  <a:pt x="217933" y="82871"/>
                </a:lnTo>
                <a:lnTo>
                  <a:pt x="215773" y="88453"/>
                </a:lnTo>
                <a:lnTo>
                  <a:pt x="213381" y="94080"/>
                </a:lnTo>
                <a:lnTo>
                  <a:pt x="210834" y="99736"/>
                </a:lnTo>
                <a:lnTo>
                  <a:pt x="207231" y="105412"/>
                </a:lnTo>
                <a:lnTo>
                  <a:pt x="202924" y="111100"/>
                </a:lnTo>
                <a:lnTo>
                  <a:pt x="198147" y="116798"/>
                </a:lnTo>
                <a:lnTo>
                  <a:pt x="194011" y="122501"/>
                </a:lnTo>
                <a:lnTo>
                  <a:pt x="190300" y="128209"/>
                </a:lnTo>
                <a:lnTo>
                  <a:pt x="186874" y="133918"/>
                </a:lnTo>
                <a:lnTo>
                  <a:pt x="182685" y="139630"/>
                </a:lnTo>
                <a:lnTo>
                  <a:pt x="177987" y="145343"/>
                </a:lnTo>
                <a:lnTo>
                  <a:pt x="172951" y="151056"/>
                </a:lnTo>
                <a:lnTo>
                  <a:pt x="162274" y="162485"/>
                </a:lnTo>
                <a:lnTo>
                  <a:pt x="139898" y="185343"/>
                </a:lnTo>
                <a:lnTo>
                  <a:pt x="88579" y="236778"/>
                </a:lnTo>
                <a:lnTo>
                  <a:pt x="82865" y="241541"/>
                </a:lnTo>
                <a:lnTo>
                  <a:pt x="77150" y="245668"/>
                </a:lnTo>
                <a:lnTo>
                  <a:pt x="71436" y="249372"/>
                </a:lnTo>
                <a:lnTo>
                  <a:pt x="65721" y="253747"/>
                </a:lnTo>
                <a:lnTo>
                  <a:pt x="60006" y="258568"/>
                </a:lnTo>
                <a:lnTo>
                  <a:pt x="54292" y="263687"/>
                </a:lnTo>
                <a:lnTo>
                  <a:pt x="47942" y="271915"/>
                </a:lnTo>
                <a:lnTo>
                  <a:pt x="44167" y="278747"/>
                </a:lnTo>
                <a:lnTo>
                  <a:pt x="37640" y="287948"/>
                </a:lnTo>
                <a:lnTo>
                  <a:pt x="35779" y="293810"/>
                </a:lnTo>
                <a:lnTo>
                  <a:pt x="34731" y="302466"/>
                </a:lnTo>
                <a:lnTo>
                  <a:pt x="34420" y="311063"/>
                </a:lnTo>
                <a:lnTo>
                  <a:pt x="35329" y="312971"/>
                </a:lnTo>
                <a:lnTo>
                  <a:pt x="36888" y="314244"/>
                </a:lnTo>
                <a:lnTo>
                  <a:pt x="38879" y="315092"/>
                </a:lnTo>
                <a:lnTo>
                  <a:pt x="46233" y="320836"/>
                </a:lnTo>
                <a:lnTo>
                  <a:pt x="48919" y="322344"/>
                </a:lnTo>
                <a:lnTo>
                  <a:pt x="58203" y="325419"/>
                </a:lnTo>
                <a:lnTo>
                  <a:pt x="62615" y="327305"/>
                </a:lnTo>
                <a:lnTo>
                  <a:pt x="67460" y="329514"/>
                </a:lnTo>
                <a:lnTo>
                  <a:pt x="73548" y="330987"/>
                </a:lnTo>
                <a:lnTo>
                  <a:pt x="80464" y="331969"/>
                </a:lnTo>
                <a:lnTo>
                  <a:pt x="87933" y="332624"/>
                </a:lnTo>
                <a:lnTo>
                  <a:pt x="94817" y="333060"/>
                </a:lnTo>
                <a:lnTo>
                  <a:pt x="107546" y="333545"/>
                </a:lnTo>
                <a:lnTo>
                  <a:pt x="138083" y="333856"/>
                </a:lnTo>
                <a:lnTo>
                  <a:pt x="175593" y="333923"/>
                </a:lnTo>
                <a:lnTo>
                  <a:pt x="182784" y="334879"/>
                </a:lnTo>
                <a:lnTo>
                  <a:pt x="190436" y="336469"/>
                </a:lnTo>
                <a:lnTo>
                  <a:pt x="198394" y="338481"/>
                </a:lnTo>
                <a:lnTo>
                  <a:pt x="205606" y="339822"/>
                </a:lnTo>
                <a:lnTo>
                  <a:pt x="212318" y="340717"/>
                </a:lnTo>
                <a:lnTo>
                  <a:pt x="218698" y="341313"/>
                </a:lnTo>
                <a:lnTo>
                  <a:pt x="223903" y="341710"/>
                </a:lnTo>
                <a:lnTo>
                  <a:pt x="228326" y="341976"/>
                </a:lnTo>
                <a:lnTo>
                  <a:pt x="232227" y="342152"/>
                </a:lnTo>
                <a:lnTo>
                  <a:pt x="235780" y="343223"/>
                </a:lnTo>
                <a:lnTo>
                  <a:pt x="239102" y="344889"/>
                </a:lnTo>
                <a:lnTo>
                  <a:pt x="248602" y="3510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946560" y="1894522"/>
            <a:ext cx="453991" cy="487289"/>
          </a:xfrm>
          <a:custGeom>
            <a:avLst/>
            <a:gdLst/>
            <a:ahLst/>
            <a:cxnLst/>
            <a:rect l="0" t="0" r="0" b="0"/>
            <a:pathLst>
              <a:path w="453991" h="487289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5608" y="14622"/>
                </a:lnTo>
                <a:lnTo>
                  <a:pt x="10244" y="28324"/>
                </a:lnTo>
                <a:lnTo>
                  <a:pt x="13882" y="37353"/>
                </a:lnTo>
                <a:lnTo>
                  <a:pt x="15498" y="44542"/>
                </a:lnTo>
                <a:lnTo>
                  <a:pt x="16217" y="55991"/>
                </a:lnTo>
                <a:lnTo>
                  <a:pt x="17489" y="69653"/>
                </a:lnTo>
                <a:lnTo>
                  <a:pt x="21229" y="82074"/>
                </a:lnTo>
                <a:lnTo>
                  <a:pt x="23527" y="93945"/>
                </a:lnTo>
                <a:lnTo>
                  <a:pt x="25500" y="105571"/>
                </a:lnTo>
                <a:lnTo>
                  <a:pt x="29552" y="117088"/>
                </a:lnTo>
                <a:lnTo>
                  <a:pt x="34528" y="126017"/>
                </a:lnTo>
                <a:lnTo>
                  <a:pt x="42685" y="138938"/>
                </a:lnTo>
                <a:lnTo>
                  <a:pt x="45484" y="144061"/>
                </a:lnTo>
                <a:lnTo>
                  <a:pt x="53674" y="152292"/>
                </a:lnTo>
                <a:lnTo>
                  <a:pt x="66455" y="162281"/>
                </a:lnTo>
                <a:lnTo>
                  <a:pt x="69903" y="165337"/>
                </a:lnTo>
                <a:lnTo>
                  <a:pt x="74107" y="167375"/>
                </a:lnTo>
                <a:lnTo>
                  <a:pt x="89125" y="171195"/>
                </a:lnTo>
                <a:lnTo>
                  <a:pt x="100058" y="175464"/>
                </a:lnTo>
                <a:lnTo>
                  <a:pt x="104687" y="176031"/>
                </a:lnTo>
                <a:lnTo>
                  <a:pt x="108726" y="175457"/>
                </a:lnTo>
                <a:lnTo>
                  <a:pt x="112371" y="174121"/>
                </a:lnTo>
                <a:lnTo>
                  <a:pt x="121502" y="172637"/>
                </a:lnTo>
                <a:lnTo>
                  <a:pt x="126604" y="172241"/>
                </a:lnTo>
                <a:lnTo>
                  <a:pt x="137352" y="169262"/>
                </a:lnTo>
                <a:lnTo>
                  <a:pt x="148479" y="164762"/>
                </a:lnTo>
                <a:lnTo>
                  <a:pt x="159775" y="159588"/>
                </a:lnTo>
                <a:lnTo>
                  <a:pt x="176844" y="151319"/>
                </a:lnTo>
                <a:lnTo>
                  <a:pt x="181596" y="147552"/>
                </a:lnTo>
                <a:lnTo>
                  <a:pt x="189416" y="138286"/>
                </a:lnTo>
                <a:lnTo>
                  <a:pt x="196066" y="127818"/>
                </a:lnTo>
                <a:lnTo>
                  <a:pt x="202197" y="116816"/>
                </a:lnTo>
                <a:lnTo>
                  <a:pt x="208097" y="105576"/>
                </a:lnTo>
                <a:lnTo>
                  <a:pt x="216434" y="94230"/>
                </a:lnTo>
                <a:lnTo>
                  <a:pt x="221324" y="88538"/>
                </a:lnTo>
                <a:lnTo>
                  <a:pt x="224584" y="82838"/>
                </a:lnTo>
                <a:lnTo>
                  <a:pt x="228207" y="71424"/>
                </a:lnTo>
                <a:lnTo>
                  <a:pt x="230246" y="58839"/>
                </a:lnTo>
                <a:lnTo>
                  <a:pt x="235401" y="44527"/>
                </a:lnTo>
                <a:lnTo>
                  <a:pt x="235874" y="40162"/>
                </a:lnTo>
                <a:lnTo>
                  <a:pt x="235236" y="36300"/>
                </a:lnTo>
                <a:lnTo>
                  <a:pt x="232941" y="29468"/>
                </a:lnTo>
                <a:lnTo>
                  <a:pt x="231921" y="23257"/>
                </a:lnTo>
                <a:lnTo>
                  <a:pt x="230697" y="20267"/>
                </a:lnTo>
                <a:lnTo>
                  <a:pt x="225375" y="11508"/>
                </a:lnTo>
                <a:lnTo>
                  <a:pt x="222565" y="150"/>
                </a:lnTo>
                <a:lnTo>
                  <a:pt x="234467" y="11945"/>
                </a:lnTo>
                <a:lnTo>
                  <a:pt x="236203" y="15583"/>
                </a:lnTo>
                <a:lnTo>
                  <a:pt x="238133" y="24706"/>
                </a:lnTo>
                <a:lnTo>
                  <a:pt x="240553" y="28853"/>
                </a:lnTo>
                <a:lnTo>
                  <a:pt x="252107" y="40193"/>
                </a:lnTo>
                <a:lnTo>
                  <a:pt x="262940" y="55195"/>
                </a:lnTo>
                <a:lnTo>
                  <a:pt x="272558" y="66124"/>
                </a:lnTo>
                <a:lnTo>
                  <a:pt x="283184" y="77331"/>
                </a:lnTo>
                <a:lnTo>
                  <a:pt x="288684" y="82986"/>
                </a:lnTo>
                <a:lnTo>
                  <a:pt x="297335" y="96890"/>
                </a:lnTo>
                <a:lnTo>
                  <a:pt x="305308" y="111642"/>
                </a:lnTo>
                <a:lnTo>
                  <a:pt x="315201" y="124549"/>
                </a:lnTo>
                <a:lnTo>
                  <a:pt x="325948" y="139175"/>
                </a:lnTo>
                <a:lnTo>
                  <a:pt x="331481" y="147076"/>
                </a:lnTo>
                <a:lnTo>
                  <a:pt x="336122" y="155201"/>
                </a:lnTo>
                <a:lnTo>
                  <a:pt x="340169" y="163475"/>
                </a:lnTo>
                <a:lnTo>
                  <a:pt x="343819" y="171848"/>
                </a:lnTo>
                <a:lnTo>
                  <a:pt x="348158" y="180288"/>
                </a:lnTo>
                <a:lnTo>
                  <a:pt x="352955" y="188772"/>
                </a:lnTo>
                <a:lnTo>
                  <a:pt x="358058" y="197285"/>
                </a:lnTo>
                <a:lnTo>
                  <a:pt x="362413" y="206771"/>
                </a:lnTo>
                <a:lnTo>
                  <a:pt x="366268" y="216905"/>
                </a:lnTo>
                <a:lnTo>
                  <a:pt x="396805" y="308506"/>
                </a:lnTo>
                <a:lnTo>
                  <a:pt x="398721" y="317113"/>
                </a:lnTo>
                <a:lnTo>
                  <a:pt x="399999" y="325709"/>
                </a:lnTo>
                <a:lnTo>
                  <a:pt x="400851" y="334297"/>
                </a:lnTo>
                <a:lnTo>
                  <a:pt x="401419" y="342880"/>
                </a:lnTo>
                <a:lnTo>
                  <a:pt x="401797" y="351459"/>
                </a:lnTo>
                <a:lnTo>
                  <a:pt x="402330" y="374646"/>
                </a:lnTo>
                <a:lnTo>
                  <a:pt x="401502" y="388442"/>
                </a:lnTo>
                <a:lnTo>
                  <a:pt x="399948" y="396121"/>
                </a:lnTo>
                <a:lnTo>
                  <a:pt x="395681" y="411321"/>
                </a:lnTo>
                <a:lnTo>
                  <a:pt x="390610" y="424427"/>
                </a:lnTo>
                <a:lnTo>
                  <a:pt x="382641" y="436602"/>
                </a:lnTo>
                <a:lnTo>
                  <a:pt x="369984" y="451626"/>
                </a:lnTo>
                <a:lnTo>
                  <a:pt x="362361" y="458850"/>
                </a:lnTo>
                <a:lnTo>
                  <a:pt x="352623" y="465236"/>
                </a:lnTo>
                <a:lnTo>
                  <a:pt x="341945" y="471249"/>
                </a:lnTo>
                <a:lnTo>
                  <a:pt x="336431" y="474186"/>
                </a:lnTo>
                <a:lnTo>
                  <a:pt x="328945" y="476144"/>
                </a:lnTo>
                <a:lnTo>
                  <a:pt x="320143" y="477449"/>
                </a:lnTo>
                <a:lnTo>
                  <a:pt x="310466" y="478320"/>
                </a:lnTo>
                <a:lnTo>
                  <a:pt x="302110" y="479852"/>
                </a:lnTo>
                <a:lnTo>
                  <a:pt x="294634" y="481827"/>
                </a:lnTo>
                <a:lnTo>
                  <a:pt x="287745" y="484095"/>
                </a:lnTo>
                <a:lnTo>
                  <a:pt x="279342" y="485608"/>
                </a:lnTo>
                <a:lnTo>
                  <a:pt x="269931" y="486616"/>
                </a:lnTo>
                <a:lnTo>
                  <a:pt x="259846" y="487288"/>
                </a:lnTo>
                <a:lnTo>
                  <a:pt x="250266" y="486784"/>
                </a:lnTo>
                <a:lnTo>
                  <a:pt x="241021" y="485495"/>
                </a:lnTo>
                <a:lnTo>
                  <a:pt x="232001" y="483683"/>
                </a:lnTo>
                <a:lnTo>
                  <a:pt x="223130" y="482475"/>
                </a:lnTo>
                <a:lnTo>
                  <a:pt x="214358" y="481670"/>
                </a:lnTo>
                <a:lnTo>
                  <a:pt x="205652" y="481134"/>
                </a:lnTo>
                <a:lnTo>
                  <a:pt x="196991" y="479823"/>
                </a:lnTo>
                <a:lnTo>
                  <a:pt x="188360" y="477997"/>
                </a:lnTo>
                <a:lnTo>
                  <a:pt x="179748" y="475827"/>
                </a:lnTo>
                <a:lnTo>
                  <a:pt x="172102" y="473428"/>
                </a:lnTo>
                <a:lnTo>
                  <a:pt x="158527" y="468223"/>
                </a:lnTo>
                <a:lnTo>
                  <a:pt x="151287" y="464549"/>
                </a:lnTo>
                <a:lnTo>
                  <a:pt x="143603" y="460194"/>
                </a:lnTo>
                <a:lnTo>
                  <a:pt x="135622" y="455386"/>
                </a:lnTo>
                <a:lnTo>
                  <a:pt x="124215" y="444964"/>
                </a:lnTo>
                <a:lnTo>
                  <a:pt x="119841" y="439518"/>
                </a:lnTo>
                <a:lnTo>
                  <a:pt x="116923" y="433982"/>
                </a:lnTo>
                <a:lnTo>
                  <a:pt x="113682" y="422751"/>
                </a:lnTo>
                <a:lnTo>
                  <a:pt x="112242" y="411409"/>
                </a:lnTo>
                <a:lnTo>
                  <a:pt x="111602" y="399066"/>
                </a:lnTo>
                <a:lnTo>
                  <a:pt x="111317" y="384055"/>
                </a:lnTo>
                <a:lnTo>
                  <a:pt x="113731" y="370399"/>
                </a:lnTo>
                <a:lnTo>
                  <a:pt x="118931" y="357027"/>
                </a:lnTo>
                <a:lnTo>
                  <a:pt x="122985" y="349460"/>
                </a:lnTo>
                <a:lnTo>
                  <a:pt x="132569" y="334386"/>
                </a:lnTo>
                <a:lnTo>
                  <a:pt x="143178" y="321336"/>
                </a:lnTo>
                <a:lnTo>
                  <a:pt x="156784" y="306646"/>
                </a:lnTo>
                <a:lnTo>
                  <a:pt x="164412" y="298728"/>
                </a:lnTo>
                <a:lnTo>
                  <a:pt x="172356" y="291545"/>
                </a:lnTo>
                <a:lnTo>
                  <a:pt x="180509" y="284850"/>
                </a:lnTo>
                <a:lnTo>
                  <a:pt x="188801" y="278483"/>
                </a:lnTo>
                <a:lnTo>
                  <a:pt x="197187" y="272333"/>
                </a:lnTo>
                <a:lnTo>
                  <a:pt x="214125" y="260419"/>
                </a:lnTo>
                <a:lnTo>
                  <a:pt x="223595" y="254575"/>
                </a:lnTo>
                <a:lnTo>
                  <a:pt x="233718" y="248774"/>
                </a:lnTo>
                <a:lnTo>
                  <a:pt x="255126" y="237249"/>
                </a:lnTo>
                <a:lnTo>
                  <a:pt x="277341" y="225777"/>
                </a:lnTo>
                <a:lnTo>
                  <a:pt x="287646" y="221003"/>
                </a:lnTo>
                <a:lnTo>
                  <a:pt x="297374" y="216868"/>
                </a:lnTo>
                <a:lnTo>
                  <a:pt x="306717" y="213159"/>
                </a:lnTo>
                <a:lnTo>
                  <a:pt x="324718" y="206497"/>
                </a:lnTo>
                <a:lnTo>
                  <a:pt x="359557" y="194460"/>
                </a:lnTo>
                <a:lnTo>
                  <a:pt x="385370" y="185782"/>
                </a:lnTo>
                <a:lnTo>
                  <a:pt x="393003" y="183862"/>
                </a:lnTo>
                <a:lnTo>
                  <a:pt x="406564" y="181729"/>
                </a:lnTo>
                <a:lnTo>
                  <a:pt x="418942" y="178241"/>
                </a:lnTo>
                <a:lnTo>
                  <a:pt x="430793" y="174468"/>
                </a:lnTo>
                <a:lnTo>
                  <a:pt x="442410" y="172792"/>
                </a:lnTo>
                <a:lnTo>
                  <a:pt x="453990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632007" y="1860232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15600" y="25718"/>
                </a:lnTo>
                <a:lnTo>
                  <a:pt x="18020" y="24765"/>
                </a:lnTo>
                <a:lnTo>
                  <a:pt x="21538" y="23178"/>
                </a:lnTo>
                <a:lnTo>
                  <a:pt x="25789" y="21167"/>
                </a:lnTo>
                <a:lnTo>
                  <a:pt x="30528" y="19826"/>
                </a:lnTo>
                <a:lnTo>
                  <a:pt x="35592" y="18932"/>
                </a:lnTo>
                <a:lnTo>
                  <a:pt x="40873" y="18337"/>
                </a:lnTo>
                <a:lnTo>
                  <a:pt x="46298" y="17939"/>
                </a:lnTo>
                <a:lnTo>
                  <a:pt x="51821" y="17675"/>
                </a:lnTo>
                <a:lnTo>
                  <a:pt x="57407" y="17498"/>
                </a:lnTo>
                <a:lnTo>
                  <a:pt x="64941" y="16428"/>
                </a:lnTo>
                <a:lnTo>
                  <a:pt x="73775" y="14762"/>
                </a:lnTo>
                <a:lnTo>
                  <a:pt x="83473" y="12699"/>
                </a:lnTo>
                <a:lnTo>
                  <a:pt x="92796" y="11323"/>
                </a:lnTo>
                <a:lnTo>
                  <a:pt x="101869" y="10406"/>
                </a:lnTo>
                <a:lnTo>
                  <a:pt x="110775" y="9795"/>
                </a:lnTo>
                <a:lnTo>
                  <a:pt x="119570" y="9387"/>
                </a:lnTo>
                <a:lnTo>
                  <a:pt x="136962" y="8935"/>
                </a:lnTo>
                <a:lnTo>
                  <a:pt x="146553" y="7862"/>
                </a:lnTo>
                <a:lnTo>
                  <a:pt x="156757" y="6193"/>
                </a:lnTo>
                <a:lnTo>
                  <a:pt x="167370" y="4129"/>
                </a:lnTo>
                <a:lnTo>
                  <a:pt x="176350" y="2753"/>
                </a:lnTo>
                <a:lnTo>
                  <a:pt x="184242" y="1835"/>
                </a:lnTo>
                <a:lnTo>
                  <a:pt x="191407" y="1223"/>
                </a:lnTo>
                <a:lnTo>
                  <a:pt x="199043" y="816"/>
                </a:lnTo>
                <a:lnTo>
                  <a:pt x="215146" y="363"/>
                </a:lnTo>
                <a:lnTo>
                  <a:pt x="250500" y="48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4623434" y="1963102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20151" y="42862"/>
                </a:lnTo>
                <a:lnTo>
                  <a:pt x="23912" y="41910"/>
                </a:lnTo>
                <a:lnTo>
                  <a:pt x="28324" y="40323"/>
                </a:lnTo>
                <a:lnTo>
                  <a:pt x="33170" y="38312"/>
                </a:lnTo>
                <a:lnTo>
                  <a:pt x="39258" y="36971"/>
                </a:lnTo>
                <a:lnTo>
                  <a:pt x="46175" y="36077"/>
                </a:lnTo>
                <a:lnTo>
                  <a:pt x="53644" y="35482"/>
                </a:lnTo>
                <a:lnTo>
                  <a:pt x="62433" y="35084"/>
                </a:lnTo>
                <a:lnTo>
                  <a:pt x="82358" y="34643"/>
                </a:lnTo>
                <a:lnTo>
                  <a:pt x="110445" y="34395"/>
                </a:lnTo>
                <a:lnTo>
                  <a:pt x="120303" y="33407"/>
                </a:lnTo>
                <a:lnTo>
                  <a:pt x="130685" y="31797"/>
                </a:lnTo>
                <a:lnTo>
                  <a:pt x="141416" y="29770"/>
                </a:lnTo>
                <a:lnTo>
                  <a:pt x="152380" y="28419"/>
                </a:lnTo>
                <a:lnTo>
                  <a:pt x="163499" y="27519"/>
                </a:lnTo>
                <a:lnTo>
                  <a:pt x="174722" y="26918"/>
                </a:lnTo>
                <a:lnTo>
                  <a:pt x="185062" y="25566"/>
                </a:lnTo>
                <a:lnTo>
                  <a:pt x="194812" y="23711"/>
                </a:lnTo>
                <a:lnTo>
                  <a:pt x="204170" y="21523"/>
                </a:lnTo>
                <a:lnTo>
                  <a:pt x="214219" y="20063"/>
                </a:lnTo>
                <a:lnTo>
                  <a:pt x="224728" y="19091"/>
                </a:lnTo>
                <a:lnTo>
                  <a:pt x="235544" y="18442"/>
                </a:lnTo>
                <a:lnTo>
                  <a:pt x="245612" y="17057"/>
                </a:lnTo>
                <a:lnTo>
                  <a:pt x="255181" y="15182"/>
                </a:lnTo>
                <a:lnTo>
                  <a:pt x="264418" y="12979"/>
                </a:lnTo>
                <a:lnTo>
                  <a:pt x="272482" y="11510"/>
                </a:lnTo>
                <a:lnTo>
                  <a:pt x="279762" y="10531"/>
                </a:lnTo>
                <a:lnTo>
                  <a:pt x="286520" y="9878"/>
                </a:lnTo>
                <a:lnTo>
                  <a:pt x="293884" y="8490"/>
                </a:lnTo>
                <a:lnTo>
                  <a:pt x="301651" y="6613"/>
                </a:lnTo>
                <a:lnTo>
                  <a:pt x="309686" y="4409"/>
                </a:lnTo>
                <a:lnTo>
                  <a:pt x="317900" y="2939"/>
                </a:lnTo>
                <a:lnTo>
                  <a:pt x="326233" y="1959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5137889" y="1740217"/>
            <a:ext cx="42759" cy="342901"/>
          </a:xfrm>
          <a:custGeom>
            <a:avLst/>
            <a:gdLst/>
            <a:ahLst/>
            <a:cxnLst/>
            <a:rect l="0" t="0" r="0" b="0"/>
            <a:pathLst>
              <a:path w="42759" h="342901">
                <a:moveTo>
                  <a:pt x="8468" y="0"/>
                </a:moveTo>
                <a:lnTo>
                  <a:pt x="8468" y="41463"/>
                </a:lnTo>
                <a:lnTo>
                  <a:pt x="7516" y="46692"/>
                </a:lnTo>
                <a:lnTo>
                  <a:pt x="5928" y="52083"/>
                </a:lnTo>
                <a:lnTo>
                  <a:pt x="3918" y="57582"/>
                </a:lnTo>
                <a:lnTo>
                  <a:pt x="2577" y="64106"/>
                </a:lnTo>
                <a:lnTo>
                  <a:pt x="1683" y="71312"/>
                </a:lnTo>
                <a:lnTo>
                  <a:pt x="1087" y="78974"/>
                </a:lnTo>
                <a:lnTo>
                  <a:pt x="690" y="86939"/>
                </a:lnTo>
                <a:lnTo>
                  <a:pt x="249" y="103410"/>
                </a:lnTo>
                <a:lnTo>
                  <a:pt x="0" y="128747"/>
                </a:lnTo>
                <a:lnTo>
                  <a:pt x="918" y="137267"/>
                </a:lnTo>
                <a:lnTo>
                  <a:pt x="2482" y="145804"/>
                </a:lnTo>
                <a:lnTo>
                  <a:pt x="4477" y="154352"/>
                </a:lnTo>
                <a:lnTo>
                  <a:pt x="5808" y="162909"/>
                </a:lnTo>
                <a:lnTo>
                  <a:pt x="6695" y="171471"/>
                </a:lnTo>
                <a:lnTo>
                  <a:pt x="7286" y="180037"/>
                </a:lnTo>
                <a:lnTo>
                  <a:pt x="7680" y="188604"/>
                </a:lnTo>
                <a:lnTo>
                  <a:pt x="8117" y="205744"/>
                </a:lnTo>
                <a:lnTo>
                  <a:pt x="8437" y="249795"/>
                </a:lnTo>
                <a:lnTo>
                  <a:pt x="9400" y="257017"/>
                </a:lnTo>
                <a:lnTo>
                  <a:pt x="10995" y="263737"/>
                </a:lnTo>
                <a:lnTo>
                  <a:pt x="13010" y="270122"/>
                </a:lnTo>
                <a:lnTo>
                  <a:pt x="14353" y="276284"/>
                </a:lnTo>
                <a:lnTo>
                  <a:pt x="15249" y="282297"/>
                </a:lnTo>
                <a:lnTo>
                  <a:pt x="15846" y="288211"/>
                </a:lnTo>
                <a:lnTo>
                  <a:pt x="17197" y="293105"/>
                </a:lnTo>
                <a:lnTo>
                  <a:pt x="19050" y="297321"/>
                </a:lnTo>
                <a:lnTo>
                  <a:pt x="21237" y="301084"/>
                </a:lnTo>
                <a:lnTo>
                  <a:pt x="22696" y="305498"/>
                </a:lnTo>
                <a:lnTo>
                  <a:pt x="23668" y="310345"/>
                </a:lnTo>
                <a:lnTo>
                  <a:pt x="24748" y="319859"/>
                </a:lnTo>
                <a:lnTo>
                  <a:pt x="25229" y="327262"/>
                </a:lnTo>
                <a:lnTo>
                  <a:pt x="26309" y="330570"/>
                </a:lnTo>
                <a:lnTo>
                  <a:pt x="27982" y="333727"/>
                </a:lnTo>
                <a:lnTo>
                  <a:pt x="33822" y="342363"/>
                </a:lnTo>
                <a:lnTo>
                  <a:pt x="34896" y="342542"/>
                </a:lnTo>
                <a:lnTo>
                  <a:pt x="36564" y="342661"/>
                </a:lnTo>
                <a:lnTo>
                  <a:pt x="42758" y="34290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241042" y="1757362"/>
            <a:ext cx="338780" cy="325607"/>
          </a:xfrm>
          <a:custGeom>
            <a:avLst/>
            <a:gdLst/>
            <a:ahLst/>
            <a:cxnLst/>
            <a:rect l="0" t="0" r="0" b="0"/>
            <a:pathLst>
              <a:path w="338780" h="325607">
                <a:moveTo>
                  <a:pt x="102483" y="0"/>
                </a:moveTo>
                <a:lnTo>
                  <a:pt x="76694" y="0"/>
                </a:lnTo>
                <a:lnTo>
                  <a:pt x="73860" y="953"/>
                </a:lnTo>
                <a:lnTo>
                  <a:pt x="71971" y="2540"/>
                </a:lnTo>
                <a:lnTo>
                  <a:pt x="68919" y="6844"/>
                </a:lnTo>
                <a:lnTo>
                  <a:pt x="64388" y="11932"/>
                </a:lnTo>
                <a:lnTo>
                  <a:pt x="56659" y="17368"/>
                </a:lnTo>
                <a:lnTo>
                  <a:pt x="47827" y="22959"/>
                </a:lnTo>
                <a:lnTo>
                  <a:pt x="40726" y="28619"/>
                </a:lnTo>
                <a:lnTo>
                  <a:pt x="38452" y="32414"/>
                </a:lnTo>
                <a:lnTo>
                  <a:pt x="35924" y="41711"/>
                </a:lnTo>
                <a:lnTo>
                  <a:pt x="34298" y="46858"/>
                </a:lnTo>
                <a:lnTo>
                  <a:pt x="32261" y="52194"/>
                </a:lnTo>
                <a:lnTo>
                  <a:pt x="29950" y="57656"/>
                </a:lnTo>
                <a:lnTo>
                  <a:pt x="27458" y="63202"/>
                </a:lnTo>
                <a:lnTo>
                  <a:pt x="22148" y="74445"/>
                </a:lnTo>
                <a:lnTo>
                  <a:pt x="20351" y="80110"/>
                </a:lnTo>
                <a:lnTo>
                  <a:pt x="19153" y="85792"/>
                </a:lnTo>
                <a:lnTo>
                  <a:pt x="18355" y="91484"/>
                </a:lnTo>
                <a:lnTo>
                  <a:pt x="16870" y="97185"/>
                </a:lnTo>
                <a:lnTo>
                  <a:pt x="14928" y="102890"/>
                </a:lnTo>
                <a:lnTo>
                  <a:pt x="12680" y="108598"/>
                </a:lnTo>
                <a:lnTo>
                  <a:pt x="11181" y="115261"/>
                </a:lnTo>
                <a:lnTo>
                  <a:pt x="10183" y="122561"/>
                </a:lnTo>
                <a:lnTo>
                  <a:pt x="9517" y="130285"/>
                </a:lnTo>
                <a:lnTo>
                  <a:pt x="8121" y="137339"/>
                </a:lnTo>
                <a:lnTo>
                  <a:pt x="6237" y="143947"/>
                </a:lnTo>
                <a:lnTo>
                  <a:pt x="4029" y="150257"/>
                </a:lnTo>
                <a:lnTo>
                  <a:pt x="2557" y="156369"/>
                </a:lnTo>
                <a:lnTo>
                  <a:pt x="1575" y="162348"/>
                </a:lnTo>
                <a:lnTo>
                  <a:pt x="921" y="168240"/>
                </a:lnTo>
                <a:lnTo>
                  <a:pt x="485" y="174073"/>
                </a:lnTo>
                <a:lnTo>
                  <a:pt x="194" y="179866"/>
                </a:lnTo>
                <a:lnTo>
                  <a:pt x="0" y="185633"/>
                </a:lnTo>
                <a:lnTo>
                  <a:pt x="824" y="191383"/>
                </a:lnTo>
                <a:lnTo>
                  <a:pt x="2325" y="197121"/>
                </a:lnTo>
                <a:lnTo>
                  <a:pt x="4278" y="202852"/>
                </a:lnTo>
                <a:lnTo>
                  <a:pt x="5580" y="208577"/>
                </a:lnTo>
                <a:lnTo>
                  <a:pt x="6449" y="214299"/>
                </a:lnTo>
                <a:lnTo>
                  <a:pt x="7027" y="220018"/>
                </a:lnTo>
                <a:lnTo>
                  <a:pt x="8366" y="225736"/>
                </a:lnTo>
                <a:lnTo>
                  <a:pt x="10211" y="231454"/>
                </a:lnTo>
                <a:lnTo>
                  <a:pt x="12393" y="237170"/>
                </a:lnTo>
                <a:lnTo>
                  <a:pt x="14800" y="242886"/>
                </a:lnTo>
                <a:lnTo>
                  <a:pt x="17357" y="248601"/>
                </a:lnTo>
                <a:lnTo>
                  <a:pt x="22739" y="260032"/>
                </a:lnTo>
                <a:lnTo>
                  <a:pt x="28306" y="271463"/>
                </a:lnTo>
                <a:lnTo>
                  <a:pt x="33955" y="280352"/>
                </a:lnTo>
                <a:lnTo>
                  <a:pt x="36795" y="284057"/>
                </a:lnTo>
                <a:lnTo>
                  <a:pt x="45031" y="290712"/>
                </a:lnTo>
                <a:lnTo>
                  <a:pt x="54089" y="296846"/>
                </a:lnTo>
                <a:lnTo>
                  <a:pt x="61289" y="302746"/>
                </a:lnTo>
                <a:lnTo>
                  <a:pt x="70204" y="308544"/>
                </a:lnTo>
                <a:lnTo>
                  <a:pt x="79564" y="314296"/>
                </a:lnTo>
                <a:lnTo>
                  <a:pt x="86899" y="320027"/>
                </a:lnTo>
                <a:lnTo>
                  <a:pt x="91141" y="321936"/>
                </a:lnTo>
                <a:lnTo>
                  <a:pt x="100934" y="324058"/>
                </a:lnTo>
                <a:lnTo>
                  <a:pt x="106213" y="324624"/>
                </a:lnTo>
                <a:lnTo>
                  <a:pt x="111637" y="325001"/>
                </a:lnTo>
                <a:lnTo>
                  <a:pt x="117158" y="325252"/>
                </a:lnTo>
                <a:lnTo>
                  <a:pt x="128373" y="325532"/>
                </a:lnTo>
                <a:lnTo>
                  <a:pt x="134030" y="325606"/>
                </a:lnTo>
                <a:lnTo>
                  <a:pt x="140659" y="324703"/>
                </a:lnTo>
                <a:lnTo>
                  <a:pt x="147936" y="323149"/>
                </a:lnTo>
                <a:lnTo>
                  <a:pt x="155645" y="321160"/>
                </a:lnTo>
                <a:lnTo>
                  <a:pt x="162689" y="318882"/>
                </a:lnTo>
                <a:lnTo>
                  <a:pt x="169290" y="316410"/>
                </a:lnTo>
                <a:lnTo>
                  <a:pt x="175596" y="313810"/>
                </a:lnTo>
                <a:lnTo>
                  <a:pt x="181705" y="312077"/>
                </a:lnTo>
                <a:lnTo>
                  <a:pt x="187682" y="310921"/>
                </a:lnTo>
                <a:lnTo>
                  <a:pt x="193573" y="310151"/>
                </a:lnTo>
                <a:lnTo>
                  <a:pt x="200357" y="307732"/>
                </a:lnTo>
                <a:lnTo>
                  <a:pt x="207737" y="304215"/>
                </a:lnTo>
                <a:lnTo>
                  <a:pt x="222605" y="296179"/>
                </a:lnTo>
                <a:lnTo>
                  <a:pt x="235563" y="289433"/>
                </a:lnTo>
                <a:lnTo>
                  <a:pt x="241685" y="285348"/>
                </a:lnTo>
                <a:lnTo>
                  <a:pt x="247672" y="280719"/>
                </a:lnTo>
                <a:lnTo>
                  <a:pt x="253568" y="275729"/>
                </a:lnTo>
                <a:lnTo>
                  <a:pt x="259404" y="271449"/>
                </a:lnTo>
                <a:lnTo>
                  <a:pt x="265199" y="267644"/>
                </a:lnTo>
                <a:lnTo>
                  <a:pt x="270968" y="264154"/>
                </a:lnTo>
                <a:lnTo>
                  <a:pt x="276719" y="259923"/>
                </a:lnTo>
                <a:lnTo>
                  <a:pt x="282458" y="255197"/>
                </a:lnTo>
                <a:lnTo>
                  <a:pt x="288188" y="250141"/>
                </a:lnTo>
                <a:lnTo>
                  <a:pt x="292962" y="244866"/>
                </a:lnTo>
                <a:lnTo>
                  <a:pt x="297096" y="239444"/>
                </a:lnTo>
                <a:lnTo>
                  <a:pt x="300805" y="233924"/>
                </a:lnTo>
                <a:lnTo>
                  <a:pt x="304230" y="228340"/>
                </a:lnTo>
                <a:lnTo>
                  <a:pt x="307466" y="222711"/>
                </a:lnTo>
                <a:lnTo>
                  <a:pt x="310576" y="217054"/>
                </a:lnTo>
                <a:lnTo>
                  <a:pt x="313601" y="210425"/>
                </a:lnTo>
                <a:lnTo>
                  <a:pt x="316571" y="203149"/>
                </a:lnTo>
                <a:lnTo>
                  <a:pt x="319503" y="195440"/>
                </a:lnTo>
                <a:lnTo>
                  <a:pt x="322410" y="188396"/>
                </a:lnTo>
                <a:lnTo>
                  <a:pt x="325301" y="181795"/>
                </a:lnTo>
                <a:lnTo>
                  <a:pt x="328181" y="175489"/>
                </a:lnTo>
                <a:lnTo>
                  <a:pt x="330100" y="169380"/>
                </a:lnTo>
                <a:lnTo>
                  <a:pt x="331381" y="163403"/>
                </a:lnTo>
                <a:lnTo>
                  <a:pt x="332233" y="157513"/>
                </a:lnTo>
                <a:lnTo>
                  <a:pt x="332803" y="151681"/>
                </a:lnTo>
                <a:lnTo>
                  <a:pt x="333182" y="145888"/>
                </a:lnTo>
                <a:lnTo>
                  <a:pt x="333435" y="140121"/>
                </a:lnTo>
                <a:lnTo>
                  <a:pt x="334555" y="134372"/>
                </a:lnTo>
                <a:lnTo>
                  <a:pt x="336255" y="128634"/>
                </a:lnTo>
                <a:lnTo>
                  <a:pt x="338341" y="122903"/>
                </a:lnTo>
                <a:lnTo>
                  <a:pt x="338779" y="117178"/>
                </a:lnTo>
                <a:lnTo>
                  <a:pt x="338119" y="111456"/>
                </a:lnTo>
                <a:lnTo>
                  <a:pt x="336726" y="105737"/>
                </a:lnTo>
                <a:lnTo>
                  <a:pt x="335797" y="100019"/>
                </a:lnTo>
                <a:lnTo>
                  <a:pt x="335178" y="94302"/>
                </a:lnTo>
                <a:lnTo>
                  <a:pt x="334766" y="88585"/>
                </a:lnTo>
                <a:lnTo>
                  <a:pt x="334490" y="82869"/>
                </a:lnTo>
                <a:lnTo>
                  <a:pt x="334185" y="71438"/>
                </a:lnTo>
                <a:lnTo>
                  <a:pt x="332198" y="66676"/>
                </a:lnTo>
                <a:lnTo>
                  <a:pt x="328969" y="62548"/>
                </a:lnTo>
                <a:lnTo>
                  <a:pt x="321253" y="55422"/>
                </a:lnTo>
                <a:lnTo>
                  <a:pt x="314649" y="49079"/>
                </a:lnTo>
                <a:lnTo>
                  <a:pt x="301025" y="35603"/>
                </a:lnTo>
                <a:lnTo>
                  <a:pt x="295804" y="32308"/>
                </a:lnTo>
                <a:lnTo>
                  <a:pt x="290419" y="30111"/>
                </a:lnTo>
                <a:lnTo>
                  <a:pt x="284923" y="28647"/>
                </a:lnTo>
                <a:lnTo>
                  <a:pt x="279355" y="26718"/>
                </a:lnTo>
                <a:lnTo>
                  <a:pt x="273737" y="24479"/>
                </a:lnTo>
                <a:lnTo>
                  <a:pt x="268088" y="22035"/>
                </a:lnTo>
                <a:lnTo>
                  <a:pt x="256730" y="16778"/>
                </a:lnTo>
                <a:lnTo>
                  <a:pt x="251034" y="14043"/>
                </a:lnTo>
                <a:lnTo>
                  <a:pt x="244379" y="12220"/>
                </a:lnTo>
                <a:lnTo>
                  <a:pt x="237086" y="11004"/>
                </a:lnTo>
                <a:lnTo>
                  <a:pt x="229365" y="10194"/>
                </a:lnTo>
                <a:lnTo>
                  <a:pt x="222313" y="9653"/>
                </a:lnTo>
                <a:lnTo>
                  <a:pt x="215708" y="9293"/>
                </a:lnTo>
                <a:lnTo>
                  <a:pt x="203287" y="8893"/>
                </a:lnTo>
                <a:lnTo>
                  <a:pt x="191417" y="8715"/>
                </a:lnTo>
                <a:lnTo>
                  <a:pt x="184632" y="9620"/>
                </a:lnTo>
                <a:lnTo>
                  <a:pt x="177252" y="11176"/>
                </a:lnTo>
                <a:lnTo>
                  <a:pt x="169473" y="13165"/>
                </a:lnTo>
                <a:lnTo>
                  <a:pt x="162383" y="15445"/>
                </a:lnTo>
                <a:lnTo>
                  <a:pt x="155751" y="17916"/>
                </a:lnTo>
                <a:lnTo>
                  <a:pt x="149425" y="20517"/>
                </a:lnTo>
                <a:lnTo>
                  <a:pt x="143302" y="22250"/>
                </a:lnTo>
                <a:lnTo>
                  <a:pt x="137316" y="23406"/>
                </a:lnTo>
                <a:lnTo>
                  <a:pt x="131420" y="24176"/>
                </a:lnTo>
                <a:lnTo>
                  <a:pt x="125584" y="25643"/>
                </a:lnTo>
                <a:lnTo>
                  <a:pt x="119789" y="27573"/>
                </a:lnTo>
                <a:lnTo>
                  <a:pt x="102483" y="342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1880234" y="2451735"/>
            <a:ext cx="205742" cy="42863"/>
          </a:xfrm>
          <a:custGeom>
            <a:avLst/>
            <a:gdLst/>
            <a:ahLst/>
            <a:cxnLst/>
            <a:rect l="0" t="0" r="0" b="0"/>
            <a:pathLst>
              <a:path w="205742" h="42863">
                <a:moveTo>
                  <a:pt x="0" y="42862"/>
                </a:moveTo>
                <a:lnTo>
                  <a:pt x="7381" y="42862"/>
                </a:lnTo>
                <a:lnTo>
                  <a:pt x="8731" y="41910"/>
                </a:lnTo>
                <a:lnTo>
                  <a:pt x="10583" y="40322"/>
                </a:lnTo>
                <a:lnTo>
                  <a:pt x="15849" y="35481"/>
                </a:lnTo>
                <a:lnTo>
                  <a:pt x="21649" y="34819"/>
                </a:lnTo>
                <a:lnTo>
                  <a:pt x="31793" y="34394"/>
                </a:lnTo>
                <a:lnTo>
                  <a:pt x="53384" y="34299"/>
                </a:lnTo>
                <a:lnTo>
                  <a:pt x="57497" y="33343"/>
                </a:lnTo>
                <a:lnTo>
                  <a:pt x="62144" y="31754"/>
                </a:lnTo>
                <a:lnTo>
                  <a:pt x="67147" y="29741"/>
                </a:lnTo>
                <a:lnTo>
                  <a:pt x="71435" y="28400"/>
                </a:lnTo>
                <a:lnTo>
                  <a:pt x="75246" y="27506"/>
                </a:lnTo>
                <a:lnTo>
                  <a:pt x="78739" y="26910"/>
                </a:lnTo>
                <a:lnTo>
                  <a:pt x="82973" y="26512"/>
                </a:lnTo>
                <a:lnTo>
                  <a:pt x="87700" y="26247"/>
                </a:lnTo>
                <a:lnTo>
                  <a:pt x="92757" y="26070"/>
                </a:lnTo>
                <a:lnTo>
                  <a:pt x="98033" y="25000"/>
                </a:lnTo>
                <a:lnTo>
                  <a:pt x="103456" y="23334"/>
                </a:lnTo>
                <a:lnTo>
                  <a:pt x="108976" y="21271"/>
                </a:lnTo>
                <a:lnTo>
                  <a:pt x="114561" y="19895"/>
                </a:lnTo>
                <a:lnTo>
                  <a:pt x="120189" y="18978"/>
                </a:lnTo>
                <a:lnTo>
                  <a:pt x="125846" y="18367"/>
                </a:lnTo>
                <a:lnTo>
                  <a:pt x="130570" y="17960"/>
                </a:lnTo>
                <a:lnTo>
                  <a:pt x="134672" y="17688"/>
                </a:lnTo>
                <a:lnTo>
                  <a:pt x="138359" y="17507"/>
                </a:lnTo>
                <a:lnTo>
                  <a:pt x="147536" y="17306"/>
                </a:lnTo>
                <a:lnTo>
                  <a:pt x="152650" y="17252"/>
                </a:lnTo>
                <a:lnTo>
                  <a:pt x="157011" y="16264"/>
                </a:lnTo>
                <a:lnTo>
                  <a:pt x="160872" y="14653"/>
                </a:lnTo>
                <a:lnTo>
                  <a:pt x="164398" y="12626"/>
                </a:lnTo>
                <a:lnTo>
                  <a:pt x="168654" y="11274"/>
                </a:lnTo>
                <a:lnTo>
                  <a:pt x="173396" y="10374"/>
                </a:lnTo>
                <a:lnTo>
                  <a:pt x="178463" y="9773"/>
                </a:lnTo>
                <a:lnTo>
                  <a:pt x="182793" y="9373"/>
                </a:lnTo>
                <a:lnTo>
                  <a:pt x="186632" y="9106"/>
                </a:lnTo>
                <a:lnTo>
                  <a:pt x="190144" y="8928"/>
                </a:lnTo>
                <a:lnTo>
                  <a:pt x="193438" y="7857"/>
                </a:lnTo>
                <a:lnTo>
                  <a:pt x="196586" y="6190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2197417" y="2340326"/>
            <a:ext cx="260971" cy="274169"/>
          </a:xfrm>
          <a:custGeom>
            <a:avLst/>
            <a:gdLst/>
            <a:ahLst/>
            <a:cxnLst/>
            <a:rect l="0" t="0" r="0" b="0"/>
            <a:pathLst>
              <a:path w="260971" h="274169">
                <a:moveTo>
                  <a:pt x="0" y="25684"/>
                </a:moveTo>
                <a:lnTo>
                  <a:pt x="0" y="21133"/>
                </a:lnTo>
                <a:lnTo>
                  <a:pt x="952" y="19792"/>
                </a:lnTo>
                <a:lnTo>
                  <a:pt x="2540" y="18898"/>
                </a:lnTo>
                <a:lnTo>
                  <a:pt x="6844" y="17906"/>
                </a:lnTo>
                <a:lnTo>
                  <a:pt x="11932" y="17464"/>
                </a:lnTo>
                <a:lnTo>
                  <a:pt x="14622" y="16394"/>
                </a:lnTo>
                <a:lnTo>
                  <a:pt x="20151" y="12665"/>
                </a:lnTo>
                <a:lnTo>
                  <a:pt x="23911" y="11289"/>
                </a:lnTo>
                <a:lnTo>
                  <a:pt x="28324" y="10372"/>
                </a:lnTo>
                <a:lnTo>
                  <a:pt x="33170" y="9761"/>
                </a:lnTo>
                <a:lnTo>
                  <a:pt x="38306" y="8401"/>
                </a:lnTo>
                <a:lnTo>
                  <a:pt x="43635" y="6542"/>
                </a:lnTo>
                <a:lnTo>
                  <a:pt x="49092" y="4350"/>
                </a:lnTo>
                <a:lnTo>
                  <a:pt x="54636" y="2889"/>
                </a:lnTo>
                <a:lnTo>
                  <a:pt x="60236" y="1914"/>
                </a:lnTo>
                <a:lnTo>
                  <a:pt x="65875" y="1265"/>
                </a:lnTo>
                <a:lnTo>
                  <a:pt x="72492" y="832"/>
                </a:lnTo>
                <a:lnTo>
                  <a:pt x="79760" y="543"/>
                </a:lnTo>
                <a:lnTo>
                  <a:pt x="95456" y="223"/>
                </a:lnTo>
                <a:lnTo>
                  <a:pt x="132762" y="0"/>
                </a:lnTo>
                <a:lnTo>
                  <a:pt x="138990" y="941"/>
                </a:lnTo>
                <a:lnTo>
                  <a:pt x="145048" y="2521"/>
                </a:lnTo>
                <a:lnTo>
                  <a:pt x="150991" y="4527"/>
                </a:lnTo>
                <a:lnTo>
                  <a:pt x="156858" y="6817"/>
                </a:lnTo>
                <a:lnTo>
                  <a:pt x="162675" y="9296"/>
                </a:lnTo>
                <a:lnTo>
                  <a:pt x="168457" y="11901"/>
                </a:lnTo>
                <a:lnTo>
                  <a:pt x="173265" y="13637"/>
                </a:lnTo>
                <a:lnTo>
                  <a:pt x="181147" y="15567"/>
                </a:lnTo>
                <a:lnTo>
                  <a:pt x="187825" y="18965"/>
                </a:lnTo>
                <a:lnTo>
                  <a:pt x="190939" y="21205"/>
                </a:lnTo>
                <a:lnTo>
                  <a:pt x="193015" y="24603"/>
                </a:lnTo>
                <a:lnTo>
                  <a:pt x="194399" y="28773"/>
                </a:lnTo>
                <a:lnTo>
                  <a:pt x="195322" y="33458"/>
                </a:lnTo>
                <a:lnTo>
                  <a:pt x="196347" y="41204"/>
                </a:lnTo>
                <a:lnTo>
                  <a:pt x="196621" y="44603"/>
                </a:lnTo>
                <a:lnTo>
                  <a:pt x="195851" y="48774"/>
                </a:lnTo>
                <a:lnTo>
                  <a:pt x="194384" y="53460"/>
                </a:lnTo>
                <a:lnTo>
                  <a:pt x="192454" y="58489"/>
                </a:lnTo>
                <a:lnTo>
                  <a:pt x="187770" y="66616"/>
                </a:lnTo>
                <a:lnTo>
                  <a:pt x="185188" y="70117"/>
                </a:lnTo>
                <a:lnTo>
                  <a:pt x="180608" y="74356"/>
                </a:lnTo>
                <a:lnTo>
                  <a:pt x="174698" y="79087"/>
                </a:lnTo>
                <a:lnTo>
                  <a:pt x="167900" y="84146"/>
                </a:lnTo>
                <a:lnTo>
                  <a:pt x="161464" y="88471"/>
                </a:lnTo>
                <a:lnTo>
                  <a:pt x="155267" y="92307"/>
                </a:lnTo>
                <a:lnTo>
                  <a:pt x="149232" y="95816"/>
                </a:lnTo>
                <a:lnTo>
                  <a:pt x="137445" y="102256"/>
                </a:lnTo>
                <a:lnTo>
                  <a:pt x="131635" y="105307"/>
                </a:lnTo>
                <a:lnTo>
                  <a:pt x="125857" y="109246"/>
                </a:lnTo>
                <a:lnTo>
                  <a:pt x="120099" y="113777"/>
                </a:lnTo>
                <a:lnTo>
                  <a:pt x="114356" y="118702"/>
                </a:lnTo>
                <a:lnTo>
                  <a:pt x="109575" y="121986"/>
                </a:lnTo>
                <a:lnTo>
                  <a:pt x="101723" y="125635"/>
                </a:lnTo>
                <a:lnTo>
                  <a:pt x="95057" y="129796"/>
                </a:lnTo>
                <a:lnTo>
                  <a:pt x="91947" y="132240"/>
                </a:lnTo>
                <a:lnTo>
                  <a:pt x="85950" y="134954"/>
                </a:lnTo>
                <a:lnTo>
                  <a:pt x="77305" y="137088"/>
                </a:lnTo>
                <a:lnTo>
                  <a:pt x="77198" y="132564"/>
                </a:lnTo>
                <a:lnTo>
                  <a:pt x="78135" y="131227"/>
                </a:lnTo>
                <a:lnTo>
                  <a:pt x="79712" y="130336"/>
                </a:lnTo>
                <a:lnTo>
                  <a:pt x="81717" y="129742"/>
                </a:lnTo>
                <a:lnTo>
                  <a:pt x="89024" y="129082"/>
                </a:lnTo>
                <a:lnTo>
                  <a:pt x="93639" y="128906"/>
                </a:lnTo>
                <a:lnTo>
                  <a:pt x="98621" y="127836"/>
                </a:lnTo>
                <a:lnTo>
                  <a:pt x="103847" y="126170"/>
                </a:lnTo>
                <a:lnTo>
                  <a:pt x="109236" y="124107"/>
                </a:lnTo>
                <a:lnTo>
                  <a:pt x="114734" y="122732"/>
                </a:lnTo>
                <a:lnTo>
                  <a:pt x="120305" y="121815"/>
                </a:lnTo>
                <a:lnTo>
                  <a:pt x="125923" y="121203"/>
                </a:lnTo>
                <a:lnTo>
                  <a:pt x="132526" y="120796"/>
                </a:lnTo>
                <a:lnTo>
                  <a:pt x="147483" y="120343"/>
                </a:lnTo>
                <a:lnTo>
                  <a:pt x="179501" y="120029"/>
                </a:lnTo>
                <a:lnTo>
                  <a:pt x="185389" y="120013"/>
                </a:lnTo>
                <a:lnTo>
                  <a:pt x="192173" y="120955"/>
                </a:lnTo>
                <a:lnTo>
                  <a:pt x="199553" y="122535"/>
                </a:lnTo>
                <a:lnTo>
                  <a:pt x="207330" y="124541"/>
                </a:lnTo>
                <a:lnTo>
                  <a:pt x="213468" y="126831"/>
                </a:lnTo>
                <a:lnTo>
                  <a:pt x="218512" y="129310"/>
                </a:lnTo>
                <a:lnTo>
                  <a:pt x="226656" y="134605"/>
                </a:lnTo>
                <a:lnTo>
                  <a:pt x="233451" y="140133"/>
                </a:lnTo>
                <a:lnTo>
                  <a:pt x="239646" y="145765"/>
                </a:lnTo>
                <a:lnTo>
                  <a:pt x="245574" y="151443"/>
                </a:lnTo>
                <a:lnTo>
                  <a:pt x="251384" y="157142"/>
                </a:lnTo>
                <a:lnTo>
                  <a:pt x="257141" y="165390"/>
                </a:lnTo>
                <a:lnTo>
                  <a:pt x="260010" y="170256"/>
                </a:lnTo>
                <a:lnTo>
                  <a:pt x="260970" y="174453"/>
                </a:lnTo>
                <a:lnTo>
                  <a:pt x="260657" y="178203"/>
                </a:lnTo>
                <a:lnTo>
                  <a:pt x="257770" y="185863"/>
                </a:lnTo>
                <a:lnTo>
                  <a:pt x="255667" y="190572"/>
                </a:lnTo>
                <a:lnTo>
                  <a:pt x="250790" y="200885"/>
                </a:lnTo>
                <a:lnTo>
                  <a:pt x="245447" y="211818"/>
                </a:lnTo>
                <a:lnTo>
                  <a:pt x="241737" y="216448"/>
                </a:lnTo>
                <a:lnTo>
                  <a:pt x="237358" y="220488"/>
                </a:lnTo>
                <a:lnTo>
                  <a:pt x="232533" y="224133"/>
                </a:lnTo>
                <a:lnTo>
                  <a:pt x="227412" y="228468"/>
                </a:lnTo>
                <a:lnTo>
                  <a:pt x="222093" y="233264"/>
                </a:lnTo>
                <a:lnTo>
                  <a:pt x="216642" y="238365"/>
                </a:lnTo>
                <a:lnTo>
                  <a:pt x="211103" y="242719"/>
                </a:lnTo>
                <a:lnTo>
                  <a:pt x="205505" y="246574"/>
                </a:lnTo>
                <a:lnTo>
                  <a:pt x="199869" y="250096"/>
                </a:lnTo>
                <a:lnTo>
                  <a:pt x="193253" y="253397"/>
                </a:lnTo>
                <a:lnTo>
                  <a:pt x="185985" y="256550"/>
                </a:lnTo>
                <a:lnTo>
                  <a:pt x="178283" y="259604"/>
                </a:lnTo>
                <a:lnTo>
                  <a:pt x="171243" y="261641"/>
                </a:lnTo>
                <a:lnTo>
                  <a:pt x="164644" y="262999"/>
                </a:lnTo>
                <a:lnTo>
                  <a:pt x="158340" y="263903"/>
                </a:lnTo>
                <a:lnTo>
                  <a:pt x="153185" y="265459"/>
                </a:lnTo>
                <a:lnTo>
                  <a:pt x="148796" y="267449"/>
                </a:lnTo>
                <a:lnTo>
                  <a:pt x="144917" y="269728"/>
                </a:lnTo>
                <a:lnTo>
                  <a:pt x="140426" y="271247"/>
                </a:lnTo>
                <a:lnTo>
                  <a:pt x="135528" y="272260"/>
                </a:lnTo>
                <a:lnTo>
                  <a:pt x="130357" y="272936"/>
                </a:lnTo>
                <a:lnTo>
                  <a:pt x="125957" y="273386"/>
                </a:lnTo>
                <a:lnTo>
                  <a:pt x="118529" y="273886"/>
                </a:lnTo>
                <a:lnTo>
                  <a:pt x="112052" y="274108"/>
                </a:lnTo>
                <a:lnTo>
                  <a:pt x="108991" y="274168"/>
                </a:lnTo>
                <a:lnTo>
                  <a:pt x="106951" y="273254"/>
                </a:lnTo>
                <a:lnTo>
                  <a:pt x="105590" y="271694"/>
                </a:lnTo>
                <a:lnTo>
                  <a:pt x="104684" y="269700"/>
                </a:lnTo>
                <a:lnTo>
                  <a:pt x="103127" y="268371"/>
                </a:lnTo>
                <a:lnTo>
                  <a:pt x="101136" y="267485"/>
                </a:lnTo>
                <a:lnTo>
                  <a:pt x="98856" y="266895"/>
                </a:lnTo>
                <a:lnTo>
                  <a:pt x="97337" y="265549"/>
                </a:lnTo>
                <a:lnTo>
                  <a:pt x="96324" y="263699"/>
                </a:lnTo>
                <a:lnTo>
                  <a:pt x="95198" y="259103"/>
                </a:lnTo>
                <a:lnTo>
                  <a:pt x="94475" y="250932"/>
                </a:lnTo>
                <a:lnTo>
                  <a:pt x="94297" y="24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2548889" y="2374582"/>
            <a:ext cx="265749" cy="205741"/>
          </a:xfrm>
          <a:custGeom>
            <a:avLst/>
            <a:gdLst/>
            <a:ahLst/>
            <a:cxnLst/>
            <a:rect l="0" t="0" r="0" b="0"/>
            <a:pathLst>
              <a:path w="265749" h="205741">
                <a:moveTo>
                  <a:pt x="0" y="0"/>
                </a:moveTo>
                <a:lnTo>
                  <a:pt x="7381" y="0"/>
                </a:lnTo>
                <a:lnTo>
                  <a:pt x="13123" y="2540"/>
                </a:lnTo>
                <a:lnTo>
                  <a:pt x="21073" y="6844"/>
                </a:lnTo>
                <a:lnTo>
                  <a:pt x="27781" y="11932"/>
                </a:lnTo>
                <a:lnTo>
                  <a:pt x="31856" y="14622"/>
                </a:lnTo>
                <a:lnTo>
                  <a:pt x="36477" y="17368"/>
                </a:lnTo>
                <a:lnTo>
                  <a:pt x="41463" y="20151"/>
                </a:lnTo>
                <a:lnTo>
                  <a:pt x="45740" y="23912"/>
                </a:lnTo>
                <a:lnTo>
                  <a:pt x="49543" y="28324"/>
                </a:lnTo>
                <a:lnTo>
                  <a:pt x="53032" y="33170"/>
                </a:lnTo>
                <a:lnTo>
                  <a:pt x="57262" y="37353"/>
                </a:lnTo>
                <a:lnTo>
                  <a:pt x="61987" y="41095"/>
                </a:lnTo>
                <a:lnTo>
                  <a:pt x="67043" y="44542"/>
                </a:lnTo>
                <a:lnTo>
                  <a:pt x="72318" y="48744"/>
                </a:lnTo>
                <a:lnTo>
                  <a:pt x="77740" y="53451"/>
                </a:lnTo>
                <a:lnTo>
                  <a:pt x="83259" y="58494"/>
                </a:lnTo>
                <a:lnTo>
                  <a:pt x="88844" y="62809"/>
                </a:lnTo>
                <a:lnTo>
                  <a:pt x="94472" y="66637"/>
                </a:lnTo>
                <a:lnTo>
                  <a:pt x="100129" y="70142"/>
                </a:lnTo>
                <a:lnTo>
                  <a:pt x="105805" y="74384"/>
                </a:lnTo>
                <a:lnTo>
                  <a:pt x="111494" y="79117"/>
                </a:lnTo>
                <a:lnTo>
                  <a:pt x="117192" y="84177"/>
                </a:lnTo>
                <a:lnTo>
                  <a:pt x="121943" y="89456"/>
                </a:lnTo>
                <a:lnTo>
                  <a:pt x="126063" y="94880"/>
                </a:lnTo>
                <a:lnTo>
                  <a:pt x="129762" y="100401"/>
                </a:lnTo>
                <a:lnTo>
                  <a:pt x="135086" y="105986"/>
                </a:lnTo>
                <a:lnTo>
                  <a:pt x="141492" y="111615"/>
                </a:lnTo>
                <a:lnTo>
                  <a:pt x="148621" y="117273"/>
                </a:lnTo>
                <a:lnTo>
                  <a:pt x="155278" y="122949"/>
                </a:lnTo>
                <a:lnTo>
                  <a:pt x="161622" y="128639"/>
                </a:lnTo>
                <a:lnTo>
                  <a:pt x="167755" y="134337"/>
                </a:lnTo>
                <a:lnTo>
                  <a:pt x="173750" y="139088"/>
                </a:lnTo>
                <a:lnTo>
                  <a:pt x="179651" y="143208"/>
                </a:lnTo>
                <a:lnTo>
                  <a:pt x="185490" y="146907"/>
                </a:lnTo>
                <a:lnTo>
                  <a:pt x="190335" y="150325"/>
                </a:lnTo>
                <a:lnTo>
                  <a:pt x="198259" y="156664"/>
                </a:lnTo>
                <a:lnTo>
                  <a:pt x="202658" y="160640"/>
                </a:lnTo>
                <a:lnTo>
                  <a:pt x="212625" y="170138"/>
                </a:lnTo>
                <a:lnTo>
                  <a:pt x="224396" y="181645"/>
                </a:lnTo>
                <a:lnTo>
                  <a:pt x="228655" y="184914"/>
                </a:lnTo>
                <a:lnTo>
                  <a:pt x="233399" y="188046"/>
                </a:lnTo>
                <a:lnTo>
                  <a:pt x="238467" y="191087"/>
                </a:lnTo>
                <a:lnTo>
                  <a:pt x="246638" y="194465"/>
                </a:lnTo>
                <a:lnTo>
                  <a:pt x="250151" y="195366"/>
                </a:lnTo>
                <a:lnTo>
                  <a:pt x="256593" y="198907"/>
                </a:lnTo>
                <a:lnTo>
                  <a:pt x="265748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2587319" y="2383155"/>
            <a:ext cx="210174" cy="197168"/>
          </a:xfrm>
          <a:custGeom>
            <a:avLst/>
            <a:gdLst/>
            <a:ahLst/>
            <a:cxnLst/>
            <a:rect l="0" t="0" r="0" b="0"/>
            <a:pathLst>
              <a:path w="210174" h="197168">
                <a:moveTo>
                  <a:pt x="210173" y="0"/>
                </a:moveTo>
                <a:lnTo>
                  <a:pt x="205622" y="0"/>
                </a:lnTo>
                <a:lnTo>
                  <a:pt x="204281" y="952"/>
                </a:lnTo>
                <a:lnTo>
                  <a:pt x="203388" y="2540"/>
                </a:lnTo>
                <a:lnTo>
                  <a:pt x="202792" y="4551"/>
                </a:lnTo>
                <a:lnTo>
                  <a:pt x="199590" y="9325"/>
                </a:lnTo>
                <a:lnTo>
                  <a:pt x="194992" y="14622"/>
                </a:lnTo>
                <a:lnTo>
                  <a:pt x="189773" y="20151"/>
                </a:lnTo>
                <a:lnTo>
                  <a:pt x="176930" y="33169"/>
                </a:lnTo>
                <a:lnTo>
                  <a:pt x="170866" y="38305"/>
                </a:lnTo>
                <a:lnTo>
                  <a:pt x="163966" y="43634"/>
                </a:lnTo>
                <a:lnTo>
                  <a:pt x="156508" y="49092"/>
                </a:lnTo>
                <a:lnTo>
                  <a:pt x="149631" y="54635"/>
                </a:lnTo>
                <a:lnTo>
                  <a:pt x="143142" y="60236"/>
                </a:lnTo>
                <a:lnTo>
                  <a:pt x="136911" y="65875"/>
                </a:lnTo>
                <a:lnTo>
                  <a:pt x="122367" y="79760"/>
                </a:lnTo>
                <a:lnTo>
                  <a:pt x="114488" y="87463"/>
                </a:lnTo>
                <a:lnTo>
                  <a:pt x="106378" y="94504"/>
                </a:lnTo>
                <a:lnTo>
                  <a:pt x="98114" y="101102"/>
                </a:lnTo>
                <a:lnTo>
                  <a:pt x="89747" y="107406"/>
                </a:lnTo>
                <a:lnTo>
                  <a:pt x="82264" y="113514"/>
                </a:lnTo>
                <a:lnTo>
                  <a:pt x="75370" y="119491"/>
                </a:lnTo>
                <a:lnTo>
                  <a:pt x="68870" y="125381"/>
                </a:lnTo>
                <a:lnTo>
                  <a:pt x="56566" y="137004"/>
                </a:lnTo>
                <a:lnTo>
                  <a:pt x="50619" y="142771"/>
                </a:lnTo>
                <a:lnTo>
                  <a:pt x="43796" y="148521"/>
                </a:lnTo>
                <a:lnTo>
                  <a:pt x="36390" y="154258"/>
                </a:lnTo>
                <a:lnTo>
                  <a:pt x="28595" y="159989"/>
                </a:lnTo>
                <a:lnTo>
                  <a:pt x="22446" y="164762"/>
                </a:lnTo>
                <a:lnTo>
                  <a:pt x="17394" y="168896"/>
                </a:lnTo>
                <a:lnTo>
                  <a:pt x="13074" y="172605"/>
                </a:lnTo>
                <a:lnTo>
                  <a:pt x="10194" y="176030"/>
                </a:lnTo>
                <a:lnTo>
                  <a:pt x="8273" y="179265"/>
                </a:lnTo>
                <a:lnTo>
                  <a:pt x="6993" y="182375"/>
                </a:lnTo>
                <a:lnTo>
                  <a:pt x="3031" y="188370"/>
                </a:lnTo>
                <a:lnTo>
                  <a:pt x="641" y="191302"/>
                </a:lnTo>
                <a:lnTo>
                  <a:pt x="0" y="193258"/>
                </a:lnTo>
                <a:lnTo>
                  <a:pt x="525" y="194561"/>
                </a:lnTo>
                <a:lnTo>
                  <a:pt x="4433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4906327" y="2486025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5232082" y="2332942"/>
            <a:ext cx="238176" cy="315961"/>
          </a:xfrm>
          <a:custGeom>
            <a:avLst/>
            <a:gdLst/>
            <a:ahLst/>
            <a:cxnLst/>
            <a:rect l="0" t="0" r="0" b="0"/>
            <a:pathLst>
              <a:path w="238176" h="315961">
                <a:moveTo>
                  <a:pt x="0" y="15922"/>
                </a:moveTo>
                <a:lnTo>
                  <a:pt x="9102" y="15922"/>
                </a:lnTo>
                <a:lnTo>
                  <a:pt x="12735" y="14970"/>
                </a:lnTo>
                <a:lnTo>
                  <a:pt x="19313" y="11372"/>
                </a:lnTo>
                <a:lnTo>
                  <a:pt x="25411" y="9137"/>
                </a:lnTo>
                <a:lnTo>
                  <a:pt x="28371" y="8542"/>
                </a:lnTo>
                <a:lnTo>
                  <a:pt x="34154" y="8145"/>
                </a:lnTo>
                <a:lnTo>
                  <a:pt x="41819" y="7880"/>
                </a:lnTo>
                <a:lnTo>
                  <a:pt x="50740" y="7703"/>
                </a:lnTo>
                <a:lnTo>
                  <a:pt x="59544" y="6633"/>
                </a:lnTo>
                <a:lnTo>
                  <a:pt x="68271" y="4967"/>
                </a:lnTo>
                <a:lnTo>
                  <a:pt x="76947" y="2904"/>
                </a:lnTo>
                <a:lnTo>
                  <a:pt x="85588" y="1528"/>
                </a:lnTo>
                <a:lnTo>
                  <a:pt x="94206" y="611"/>
                </a:lnTo>
                <a:lnTo>
                  <a:pt x="102809" y="0"/>
                </a:lnTo>
                <a:lnTo>
                  <a:pt x="111402" y="545"/>
                </a:lnTo>
                <a:lnTo>
                  <a:pt x="119988" y="1861"/>
                </a:lnTo>
                <a:lnTo>
                  <a:pt x="128570" y="3691"/>
                </a:lnTo>
                <a:lnTo>
                  <a:pt x="136196" y="4911"/>
                </a:lnTo>
                <a:lnTo>
                  <a:pt x="143184" y="5724"/>
                </a:lnTo>
                <a:lnTo>
                  <a:pt x="149749" y="6266"/>
                </a:lnTo>
                <a:lnTo>
                  <a:pt x="156030" y="7580"/>
                </a:lnTo>
                <a:lnTo>
                  <a:pt x="162122" y="9408"/>
                </a:lnTo>
                <a:lnTo>
                  <a:pt x="168089" y="11580"/>
                </a:lnTo>
                <a:lnTo>
                  <a:pt x="173020" y="13980"/>
                </a:lnTo>
                <a:lnTo>
                  <a:pt x="177259" y="16532"/>
                </a:lnTo>
                <a:lnTo>
                  <a:pt x="181037" y="19187"/>
                </a:lnTo>
                <a:lnTo>
                  <a:pt x="183557" y="21909"/>
                </a:lnTo>
                <a:lnTo>
                  <a:pt x="185236" y="24676"/>
                </a:lnTo>
                <a:lnTo>
                  <a:pt x="186356" y="27473"/>
                </a:lnTo>
                <a:lnTo>
                  <a:pt x="186150" y="31243"/>
                </a:lnTo>
                <a:lnTo>
                  <a:pt x="183380" y="40512"/>
                </a:lnTo>
                <a:lnTo>
                  <a:pt x="181309" y="45650"/>
                </a:lnTo>
                <a:lnTo>
                  <a:pt x="178975" y="50981"/>
                </a:lnTo>
                <a:lnTo>
                  <a:pt x="176467" y="56440"/>
                </a:lnTo>
                <a:lnTo>
                  <a:pt x="172890" y="61032"/>
                </a:lnTo>
                <a:lnTo>
                  <a:pt x="168600" y="65045"/>
                </a:lnTo>
                <a:lnTo>
                  <a:pt x="163835" y="68674"/>
                </a:lnTo>
                <a:lnTo>
                  <a:pt x="150921" y="77785"/>
                </a:lnTo>
                <a:lnTo>
                  <a:pt x="143476" y="82882"/>
                </a:lnTo>
                <a:lnTo>
                  <a:pt x="136608" y="88185"/>
                </a:lnTo>
                <a:lnTo>
                  <a:pt x="130125" y="93625"/>
                </a:lnTo>
                <a:lnTo>
                  <a:pt x="123897" y="99157"/>
                </a:lnTo>
                <a:lnTo>
                  <a:pt x="117841" y="103797"/>
                </a:lnTo>
                <a:lnTo>
                  <a:pt x="111898" y="107843"/>
                </a:lnTo>
                <a:lnTo>
                  <a:pt x="106031" y="111493"/>
                </a:lnTo>
                <a:lnTo>
                  <a:pt x="100215" y="114879"/>
                </a:lnTo>
                <a:lnTo>
                  <a:pt x="88672" y="121181"/>
                </a:lnTo>
                <a:lnTo>
                  <a:pt x="83880" y="124195"/>
                </a:lnTo>
                <a:lnTo>
                  <a:pt x="79732" y="127156"/>
                </a:lnTo>
                <a:lnTo>
                  <a:pt x="76015" y="130084"/>
                </a:lnTo>
                <a:lnTo>
                  <a:pt x="73537" y="132987"/>
                </a:lnTo>
                <a:lnTo>
                  <a:pt x="71885" y="135876"/>
                </a:lnTo>
                <a:lnTo>
                  <a:pt x="68773" y="144005"/>
                </a:lnTo>
                <a:lnTo>
                  <a:pt x="71206" y="144286"/>
                </a:lnTo>
                <a:lnTo>
                  <a:pt x="76415" y="144410"/>
                </a:lnTo>
                <a:lnTo>
                  <a:pt x="100668" y="144497"/>
                </a:lnTo>
                <a:lnTo>
                  <a:pt x="107117" y="145454"/>
                </a:lnTo>
                <a:lnTo>
                  <a:pt x="114274" y="147044"/>
                </a:lnTo>
                <a:lnTo>
                  <a:pt x="121903" y="149057"/>
                </a:lnTo>
                <a:lnTo>
                  <a:pt x="129846" y="150399"/>
                </a:lnTo>
                <a:lnTo>
                  <a:pt x="137999" y="151293"/>
                </a:lnTo>
                <a:lnTo>
                  <a:pt x="146292" y="151890"/>
                </a:lnTo>
                <a:lnTo>
                  <a:pt x="154678" y="153240"/>
                </a:lnTo>
                <a:lnTo>
                  <a:pt x="163126" y="155092"/>
                </a:lnTo>
                <a:lnTo>
                  <a:pt x="171616" y="157280"/>
                </a:lnTo>
                <a:lnTo>
                  <a:pt x="179181" y="159691"/>
                </a:lnTo>
                <a:lnTo>
                  <a:pt x="186129" y="162251"/>
                </a:lnTo>
                <a:lnTo>
                  <a:pt x="192666" y="164909"/>
                </a:lnTo>
                <a:lnTo>
                  <a:pt x="198929" y="167635"/>
                </a:lnTo>
                <a:lnTo>
                  <a:pt x="210968" y="173203"/>
                </a:lnTo>
                <a:lnTo>
                  <a:pt x="215893" y="176021"/>
                </a:lnTo>
                <a:lnTo>
                  <a:pt x="220129" y="178852"/>
                </a:lnTo>
                <a:lnTo>
                  <a:pt x="223905" y="181692"/>
                </a:lnTo>
                <a:lnTo>
                  <a:pt x="230641" y="189928"/>
                </a:lnTo>
                <a:lnTo>
                  <a:pt x="235857" y="198986"/>
                </a:lnTo>
                <a:lnTo>
                  <a:pt x="238175" y="206186"/>
                </a:lnTo>
                <a:lnTo>
                  <a:pt x="237841" y="210393"/>
                </a:lnTo>
                <a:lnTo>
                  <a:pt x="234930" y="220146"/>
                </a:lnTo>
                <a:lnTo>
                  <a:pt x="233001" y="228291"/>
                </a:lnTo>
                <a:lnTo>
                  <a:pt x="232486" y="231797"/>
                </a:lnTo>
                <a:lnTo>
                  <a:pt x="226835" y="240772"/>
                </a:lnTo>
                <a:lnTo>
                  <a:pt x="222661" y="245832"/>
                </a:lnTo>
                <a:lnTo>
                  <a:pt x="217973" y="250158"/>
                </a:lnTo>
                <a:lnTo>
                  <a:pt x="212943" y="253995"/>
                </a:lnTo>
                <a:lnTo>
                  <a:pt x="207684" y="257505"/>
                </a:lnTo>
                <a:lnTo>
                  <a:pt x="203226" y="261750"/>
                </a:lnTo>
                <a:lnTo>
                  <a:pt x="199302" y="266485"/>
                </a:lnTo>
                <a:lnTo>
                  <a:pt x="195733" y="271547"/>
                </a:lnTo>
                <a:lnTo>
                  <a:pt x="190496" y="275873"/>
                </a:lnTo>
                <a:lnTo>
                  <a:pt x="184148" y="279711"/>
                </a:lnTo>
                <a:lnTo>
                  <a:pt x="122944" y="310211"/>
                </a:lnTo>
                <a:lnTo>
                  <a:pt x="118158" y="312127"/>
                </a:lnTo>
                <a:lnTo>
                  <a:pt x="114015" y="313405"/>
                </a:lnTo>
                <a:lnTo>
                  <a:pt x="106871" y="314825"/>
                </a:lnTo>
                <a:lnTo>
                  <a:pt x="100521" y="315455"/>
                </a:lnTo>
                <a:lnTo>
                  <a:pt x="94523" y="315736"/>
                </a:lnTo>
                <a:lnTo>
                  <a:pt x="85725" y="3159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549265" y="2434589"/>
            <a:ext cx="240031" cy="188597"/>
          </a:xfrm>
          <a:custGeom>
            <a:avLst/>
            <a:gdLst/>
            <a:ahLst/>
            <a:cxnLst/>
            <a:rect l="0" t="0" r="0" b="0"/>
            <a:pathLst>
              <a:path w="240031" h="188597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10583" y="17852"/>
                </a:lnTo>
                <a:lnTo>
                  <a:pt x="12770" y="20474"/>
                </a:lnTo>
                <a:lnTo>
                  <a:pt x="16133" y="24127"/>
                </a:lnTo>
                <a:lnTo>
                  <a:pt x="29015" y="37418"/>
                </a:lnTo>
                <a:lnTo>
                  <a:pt x="36073" y="44570"/>
                </a:lnTo>
                <a:lnTo>
                  <a:pt x="40241" y="47811"/>
                </a:lnTo>
                <a:lnTo>
                  <a:pt x="44924" y="50924"/>
                </a:lnTo>
                <a:lnTo>
                  <a:pt x="49952" y="53952"/>
                </a:lnTo>
                <a:lnTo>
                  <a:pt x="55209" y="57876"/>
                </a:lnTo>
                <a:lnTo>
                  <a:pt x="60618" y="62397"/>
                </a:lnTo>
                <a:lnTo>
                  <a:pt x="66129" y="67315"/>
                </a:lnTo>
                <a:lnTo>
                  <a:pt x="70756" y="72500"/>
                </a:lnTo>
                <a:lnTo>
                  <a:pt x="74793" y="77861"/>
                </a:lnTo>
                <a:lnTo>
                  <a:pt x="78437" y="83340"/>
                </a:lnTo>
                <a:lnTo>
                  <a:pt x="82771" y="87945"/>
                </a:lnTo>
                <a:lnTo>
                  <a:pt x="87566" y="91968"/>
                </a:lnTo>
                <a:lnTo>
                  <a:pt x="98925" y="99930"/>
                </a:lnTo>
                <a:lnTo>
                  <a:pt x="113499" y="109819"/>
                </a:lnTo>
                <a:lnTo>
                  <a:pt x="120433" y="114170"/>
                </a:lnTo>
                <a:lnTo>
                  <a:pt x="126961" y="118024"/>
                </a:lnTo>
                <a:lnTo>
                  <a:pt x="133218" y="121545"/>
                </a:lnTo>
                <a:lnTo>
                  <a:pt x="145250" y="127998"/>
                </a:lnTo>
                <a:lnTo>
                  <a:pt x="179980" y="145681"/>
                </a:lnTo>
                <a:lnTo>
                  <a:pt x="185709" y="148556"/>
                </a:lnTo>
                <a:lnTo>
                  <a:pt x="191433" y="152377"/>
                </a:lnTo>
                <a:lnTo>
                  <a:pt x="197154" y="156830"/>
                </a:lnTo>
                <a:lnTo>
                  <a:pt x="202874" y="161704"/>
                </a:lnTo>
                <a:lnTo>
                  <a:pt x="207639" y="165905"/>
                </a:lnTo>
                <a:lnTo>
                  <a:pt x="215474" y="173113"/>
                </a:lnTo>
                <a:lnTo>
                  <a:pt x="225239" y="182527"/>
                </a:lnTo>
                <a:lnTo>
                  <a:pt x="228265" y="184550"/>
                </a:lnTo>
                <a:lnTo>
                  <a:pt x="231234" y="185898"/>
                </a:lnTo>
                <a:lnTo>
                  <a:pt x="240030" y="1885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600700" y="2468880"/>
            <a:ext cx="145733" cy="162878"/>
          </a:xfrm>
          <a:custGeom>
            <a:avLst/>
            <a:gdLst/>
            <a:ahLst/>
            <a:cxnLst/>
            <a:rect l="0" t="0" r="0" b="0"/>
            <a:pathLst>
              <a:path w="145733" h="162878">
                <a:moveTo>
                  <a:pt x="145732" y="0"/>
                </a:moveTo>
                <a:lnTo>
                  <a:pt x="141182" y="4551"/>
                </a:lnTo>
                <a:lnTo>
                  <a:pt x="138888" y="5891"/>
                </a:lnTo>
                <a:lnTo>
                  <a:pt x="136407" y="6785"/>
                </a:lnTo>
                <a:lnTo>
                  <a:pt x="133800" y="7380"/>
                </a:lnTo>
                <a:lnTo>
                  <a:pt x="131110" y="9683"/>
                </a:lnTo>
                <a:lnTo>
                  <a:pt x="128364" y="13122"/>
                </a:lnTo>
                <a:lnTo>
                  <a:pt x="125581" y="17321"/>
                </a:lnTo>
                <a:lnTo>
                  <a:pt x="121821" y="21072"/>
                </a:lnTo>
                <a:lnTo>
                  <a:pt x="117409" y="24525"/>
                </a:lnTo>
                <a:lnTo>
                  <a:pt x="112562" y="27780"/>
                </a:lnTo>
                <a:lnTo>
                  <a:pt x="107426" y="31855"/>
                </a:lnTo>
                <a:lnTo>
                  <a:pt x="102098" y="36476"/>
                </a:lnTo>
                <a:lnTo>
                  <a:pt x="96640" y="41462"/>
                </a:lnTo>
                <a:lnTo>
                  <a:pt x="92049" y="46692"/>
                </a:lnTo>
                <a:lnTo>
                  <a:pt x="88036" y="52082"/>
                </a:lnTo>
                <a:lnTo>
                  <a:pt x="84408" y="57581"/>
                </a:lnTo>
                <a:lnTo>
                  <a:pt x="80084" y="63152"/>
                </a:lnTo>
                <a:lnTo>
                  <a:pt x="75297" y="68772"/>
                </a:lnTo>
                <a:lnTo>
                  <a:pt x="70200" y="74423"/>
                </a:lnTo>
                <a:lnTo>
                  <a:pt x="59457" y="85782"/>
                </a:lnTo>
                <a:lnTo>
                  <a:pt x="53926" y="91478"/>
                </a:lnTo>
                <a:lnTo>
                  <a:pt x="49285" y="98132"/>
                </a:lnTo>
                <a:lnTo>
                  <a:pt x="45239" y="105427"/>
                </a:lnTo>
                <a:lnTo>
                  <a:pt x="41590" y="113147"/>
                </a:lnTo>
                <a:lnTo>
                  <a:pt x="37251" y="120198"/>
                </a:lnTo>
                <a:lnTo>
                  <a:pt x="32454" y="126805"/>
                </a:lnTo>
                <a:lnTo>
                  <a:pt x="27351" y="133114"/>
                </a:lnTo>
                <a:lnTo>
                  <a:pt x="22996" y="138272"/>
                </a:lnTo>
                <a:lnTo>
                  <a:pt x="19141" y="142664"/>
                </a:lnTo>
                <a:lnTo>
                  <a:pt x="12317" y="150083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3328987" y="3053118"/>
            <a:ext cx="261945" cy="247295"/>
          </a:xfrm>
          <a:custGeom>
            <a:avLst/>
            <a:gdLst/>
            <a:ahLst/>
            <a:cxnLst/>
            <a:rect l="0" t="0" r="0" b="0"/>
            <a:pathLst>
              <a:path w="261945" h="247295">
                <a:moveTo>
                  <a:pt x="0" y="50127"/>
                </a:moveTo>
                <a:lnTo>
                  <a:pt x="0" y="45576"/>
                </a:lnTo>
                <a:lnTo>
                  <a:pt x="953" y="44235"/>
                </a:lnTo>
                <a:lnTo>
                  <a:pt x="2540" y="43341"/>
                </a:lnTo>
                <a:lnTo>
                  <a:pt x="4550" y="42746"/>
                </a:lnTo>
                <a:lnTo>
                  <a:pt x="9325" y="39544"/>
                </a:lnTo>
                <a:lnTo>
                  <a:pt x="11931" y="37356"/>
                </a:lnTo>
                <a:lnTo>
                  <a:pt x="15575" y="35898"/>
                </a:lnTo>
                <a:lnTo>
                  <a:pt x="19908" y="34926"/>
                </a:lnTo>
                <a:lnTo>
                  <a:pt x="24702" y="34278"/>
                </a:lnTo>
                <a:lnTo>
                  <a:pt x="32569" y="31018"/>
                </a:lnTo>
                <a:lnTo>
                  <a:pt x="36000" y="28815"/>
                </a:lnTo>
                <a:lnTo>
                  <a:pt x="41145" y="26394"/>
                </a:lnTo>
                <a:lnTo>
                  <a:pt x="47432" y="23827"/>
                </a:lnTo>
                <a:lnTo>
                  <a:pt x="54482" y="21164"/>
                </a:lnTo>
                <a:lnTo>
                  <a:pt x="61086" y="19388"/>
                </a:lnTo>
                <a:lnTo>
                  <a:pt x="67394" y="18204"/>
                </a:lnTo>
                <a:lnTo>
                  <a:pt x="73504" y="17415"/>
                </a:lnTo>
                <a:lnTo>
                  <a:pt x="80435" y="15936"/>
                </a:lnTo>
                <a:lnTo>
                  <a:pt x="87914" y="13998"/>
                </a:lnTo>
                <a:lnTo>
                  <a:pt x="95757" y="11753"/>
                </a:lnTo>
                <a:lnTo>
                  <a:pt x="102890" y="10257"/>
                </a:lnTo>
                <a:lnTo>
                  <a:pt x="109551" y="9259"/>
                </a:lnTo>
                <a:lnTo>
                  <a:pt x="115896" y="8594"/>
                </a:lnTo>
                <a:lnTo>
                  <a:pt x="122984" y="7198"/>
                </a:lnTo>
                <a:lnTo>
                  <a:pt x="130567" y="5315"/>
                </a:lnTo>
                <a:lnTo>
                  <a:pt x="138480" y="3107"/>
                </a:lnTo>
                <a:lnTo>
                  <a:pt x="145660" y="1636"/>
                </a:lnTo>
                <a:lnTo>
                  <a:pt x="152352" y="654"/>
                </a:lnTo>
                <a:lnTo>
                  <a:pt x="158718" y="0"/>
                </a:lnTo>
                <a:lnTo>
                  <a:pt x="165820" y="516"/>
                </a:lnTo>
                <a:lnTo>
                  <a:pt x="173411" y="1813"/>
                </a:lnTo>
                <a:lnTo>
                  <a:pt x="181330" y="3630"/>
                </a:lnTo>
                <a:lnTo>
                  <a:pt x="188514" y="4842"/>
                </a:lnTo>
                <a:lnTo>
                  <a:pt x="195209" y="5649"/>
                </a:lnTo>
                <a:lnTo>
                  <a:pt x="201577" y="6188"/>
                </a:lnTo>
                <a:lnTo>
                  <a:pt x="206774" y="6546"/>
                </a:lnTo>
                <a:lnTo>
                  <a:pt x="215090" y="6945"/>
                </a:lnTo>
                <a:lnTo>
                  <a:pt x="218641" y="8004"/>
                </a:lnTo>
                <a:lnTo>
                  <a:pt x="225126" y="11720"/>
                </a:lnTo>
                <a:lnTo>
                  <a:pt x="231184" y="16547"/>
                </a:lnTo>
                <a:lnTo>
                  <a:pt x="234132" y="19168"/>
                </a:lnTo>
                <a:lnTo>
                  <a:pt x="238003" y="20915"/>
                </a:lnTo>
                <a:lnTo>
                  <a:pt x="242489" y="22080"/>
                </a:lnTo>
                <a:lnTo>
                  <a:pt x="247385" y="22856"/>
                </a:lnTo>
                <a:lnTo>
                  <a:pt x="250648" y="25279"/>
                </a:lnTo>
                <a:lnTo>
                  <a:pt x="252824" y="28799"/>
                </a:lnTo>
                <a:lnTo>
                  <a:pt x="254274" y="33051"/>
                </a:lnTo>
                <a:lnTo>
                  <a:pt x="255886" y="40315"/>
                </a:lnTo>
                <a:lnTo>
                  <a:pt x="256315" y="43586"/>
                </a:lnTo>
                <a:lnTo>
                  <a:pt x="257554" y="46718"/>
                </a:lnTo>
                <a:lnTo>
                  <a:pt x="261471" y="52739"/>
                </a:lnTo>
                <a:lnTo>
                  <a:pt x="261944" y="55679"/>
                </a:lnTo>
                <a:lnTo>
                  <a:pt x="261307" y="58590"/>
                </a:lnTo>
                <a:lnTo>
                  <a:pt x="259930" y="61484"/>
                </a:lnTo>
                <a:lnTo>
                  <a:pt x="259011" y="65318"/>
                </a:lnTo>
                <a:lnTo>
                  <a:pt x="258399" y="69779"/>
                </a:lnTo>
                <a:lnTo>
                  <a:pt x="257991" y="74658"/>
                </a:lnTo>
                <a:lnTo>
                  <a:pt x="256766" y="78864"/>
                </a:lnTo>
                <a:lnTo>
                  <a:pt x="252866" y="86076"/>
                </a:lnTo>
                <a:lnTo>
                  <a:pt x="250492" y="90286"/>
                </a:lnTo>
                <a:lnTo>
                  <a:pt x="245315" y="100042"/>
                </a:lnTo>
                <a:lnTo>
                  <a:pt x="237045" y="116246"/>
                </a:lnTo>
                <a:lnTo>
                  <a:pt x="233278" y="121828"/>
                </a:lnTo>
                <a:lnTo>
                  <a:pt x="228861" y="127455"/>
                </a:lnTo>
                <a:lnTo>
                  <a:pt x="224012" y="133112"/>
                </a:lnTo>
                <a:lnTo>
                  <a:pt x="218873" y="138787"/>
                </a:lnTo>
                <a:lnTo>
                  <a:pt x="208085" y="150174"/>
                </a:lnTo>
                <a:lnTo>
                  <a:pt x="201588" y="154925"/>
                </a:lnTo>
                <a:lnTo>
                  <a:pt x="194400" y="159045"/>
                </a:lnTo>
                <a:lnTo>
                  <a:pt x="186750" y="162744"/>
                </a:lnTo>
                <a:lnTo>
                  <a:pt x="180697" y="166162"/>
                </a:lnTo>
                <a:lnTo>
                  <a:pt x="175710" y="169394"/>
                </a:lnTo>
                <a:lnTo>
                  <a:pt x="171432" y="172501"/>
                </a:lnTo>
                <a:lnTo>
                  <a:pt x="151759" y="185975"/>
                </a:lnTo>
                <a:lnTo>
                  <a:pt x="145941" y="190222"/>
                </a:lnTo>
                <a:lnTo>
                  <a:pt x="141109" y="194006"/>
                </a:lnTo>
                <a:lnTo>
                  <a:pt x="136935" y="197481"/>
                </a:lnTo>
                <a:lnTo>
                  <a:pt x="131295" y="200751"/>
                </a:lnTo>
                <a:lnTo>
                  <a:pt x="124677" y="203883"/>
                </a:lnTo>
                <a:lnTo>
                  <a:pt x="117408" y="206923"/>
                </a:lnTo>
                <a:lnTo>
                  <a:pt x="111609" y="209902"/>
                </a:lnTo>
                <a:lnTo>
                  <a:pt x="106792" y="212841"/>
                </a:lnTo>
                <a:lnTo>
                  <a:pt x="98898" y="217694"/>
                </a:lnTo>
                <a:lnTo>
                  <a:pt x="92215" y="219851"/>
                </a:lnTo>
                <a:lnTo>
                  <a:pt x="86069" y="223350"/>
                </a:lnTo>
                <a:lnTo>
                  <a:pt x="78914" y="228806"/>
                </a:lnTo>
                <a:lnTo>
                  <a:pt x="75395" y="229552"/>
                </a:lnTo>
                <a:lnTo>
                  <a:pt x="68698" y="230138"/>
                </a:lnTo>
                <a:lnTo>
                  <a:pt x="151493" y="230149"/>
                </a:lnTo>
                <a:lnTo>
                  <a:pt x="158145" y="231102"/>
                </a:lnTo>
                <a:lnTo>
                  <a:pt x="165438" y="232689"/>
                </a:lnTo>
                <a:lnTo>
                  <a:pt x="173157" y="234700"/>
                </a:lnTo>
                <a:lnTo>
                  <a:pt x="180208" y="236040"/>
                </a:lnTo>
                <a:lnTo>
                  <a:pt x="186813" y="236934"/>
                </a:lnTo>
                <a:lnTo>
                  <a:pt x="193122" y="237530"/>
                </a:lnTo>
                <a:lnTo>
                  <a:pt x="200186" y="238880"/>
                </a:lnTo>
                <a:lnTo>
                  <a:pt x="207752" y="240732"/>
                </a:lnTo>
                <a:lnTo>
                  <a:pt x="215654" y="242919"/>
                </a:lnTo>
                <a:lnTo>
                  <a:pt x="222827" y="244378"/>
                </a:lnTo>
                <a:lnTo>
                  <a:pt x="229514" y="245350"/>
                </a:lnTo>
                <a:lnTo>
                  <a:pt x="235877" y="245998"/>
                </a:lnTo>
                <a:lnTo>
                  <a:pt x="241071" y="246430"/>
                </a:lnTo>
                <a:lnTo>
                  <a:pt x="245487" y="246718"/>
                </a:lnTo>
                <a:lnTo>
                  <a:pt x="257175" y="2472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3749039" y="3103289"/>
            <a:ext cx="317057" cy="410931"/>
          </a:xfrm>
          <a:custGeom>
            <a:avLst/>
            <a:gdLst/>
            <a:ahLst/>
            <a:cxnLst/>
            <a:rect l="0" t="0" r="0" b="0"/>
            <a:pathLst>
              <a:path w="317057" h="410931">
                <a:moveTo>
                  <a:pt x="0" y="51391"/>
                </a:moveTo>
                <a:lnTo>
                  <a:pt x="7382" y="58771"/>
                </a:lnTo>
                <a:lnTo>
                  <a:pt x="8044" y="61973"/>
                </a:lnTo>
                <a:lnTo>
                  <a:pt x="8220" y="64161"/>
                </a:lnTo>
                <a:lnTo>
                  <a:pt x="13019" y="76341"/>
                </a:lnTo>
                <a:lnTo>
                  <a:pt x="15312" y="86610"/>
                </a:lnTo>
                <a:lnTo>
                  <a:pt x="15923" y="92015"/>
                </a:lnTo>
                <a:lnTo>
                  <a:pt x="19142" y="100561"/>
                </a:lnTo>
                <a:lnTo>
                  <a:pt x="21334" y="104173"/>
                </a:lnTo>
                <a:lnTo>
                  <a:pt x="23769" y="113267"/>
                </a:lnTo>
                <a:lnTo>
                  <a:pt x="25805" y="123659"/>
                </a:lnTo>
                <a:lnTo>
                  <a:pt x="29884" y="134627"/>
                </a:lnTo>
                <a:lnTo>
                  <a:pt x="34872" y="145852"/>
                </a:lnTo>
                <a:lnTo>
                  <a:pt x="40264" y="156239"/>
                </a:lnTo>
                <a:lnTo>
                  <a:pt x="48655" y="167441"/>
                </a:lnTo>
                <a:lnTo>
                  <a:pt x="57173" y="176793"/>
                </a:lnTo>
                <a:lnTo>
                  <a:pt x="62876" y="182690"/>
                </a:lnTo>
                <a:lnTo>
                  <a:pt x="71125" y="188486"/>
                </a:lnTo>
                <a:lnTo>
                  <a:pt x="80189" y="193284"/>
                </a:lnTo>
                <a:lnTo>
                  <a:pt x="87393" y="195417"/>
                </a:lnTo>
                <a:lnTo>
                  <a:pt x="96802" y="196618"/>
                </a:lnTo>
                <a:lnTo>
                  <a:pt x="105254" y="196898"/>
                </a:lnTo>
                <a:lnTo>
                  <a:pt x="126201" y="197079"/>
                </a:lnTo>
                <a:lnTo>
                  <a:pt x="130807" y="196141"/>
                </a:lnTo>
                <a:lnTo>
                  <a:pt x="138464" y="192559"/>
                </a:lnTo>
                <a:lnTo>
                  <a:pt x="148130" y="185188"/>
                </a:lnTo>
                <a:lnTo>
                  <a:pt x="156641" y="177213"/>
                </a:lnTo>
                <a:lnTo>
                  <a:pt x="165821" y="167319"/>
                </a:lnTo>
                <a:lnTo>
                  <a:pt x="173076" y="156572"/>
                </a:lnTo>
                <a:lnTo>
                  <a:pt x="179475" y="145445"/>
                </a:lnTo>
                <a:lnTo>
                  <a:pt x="185495" y="134150"/>
                </a:lnTo>
                <a:lnTo>
                  <a:pt x="191345" y="122780"/>
                </a:lnTo>
                <a:lnTo>
                  <a:pt x="199660" y="113917"/>
                </a:lnTo>
                <a:lnTo>
                  <a:pt x="204544" y="110220"/>
                </a:lnTo>
                <a:lnTo>
                  <a:pt x="212511" y="101032"/>
                </a:lnTo>
                <a:lnTo>
                  <a:pt x="215970" y="95915"/>
                </a:lnTo>
                <a:lnTo>
                  <a:pt x="218275" y="89646"/>
                </a:lnTo>
                <a:lnTo>
                  <a:pt x="219812" y="82609"/>
                </a:lnTo>
                <a:lnTo>
                  <a:pt x="220836" y="75060"/>
                </a:lnTo>
                <a:lnTo>
                  <a:pt x="221975" y="64133"/>
                </a:lnTo>
                <a:lnTo>
                  <a:pt x="222481" y="55149"/>
                </a:lnTo>
                <a:lnTo>
                  <a:pt x="222766" y="40333"/>
                </a:lnTo>
                <a:lnTo>
                  <a:pt x="222886" y="0"/>
                </a:lnTo>
                <a:lnTo>
                  <a:pt x="222886" y="12727"/>
                </a:lnTo>
                <a:lnTo>
                  <a:pt x="223838" y="15137"/>
                </a:lnTo>
                <a:lnTo>
                  <a:pt x="229729" y="24033"/>
                </a:lnTo>
                <a:lnTo>
                  <a:pt x="234817" y="33199"/>
                </a:lnTo>
                <a:lnTo>
                  <a:pt x="237714" y="41083"/>
                </a:lnTo>
                <a:lnTo>
                  <a:pt x="239953" y="48715"/>
                </a:lnTo>
                <a:lnTo>
                  <a:pt x="244124" y="58456"/>
                </a:lnTo>
                <a:lnTo>
                  <a:pt x="251692" y="69136"/>
                </a:lnTo>
                <a:lnTo>
                  <a:pt x="256378" y="74651"/>
                </a:lnTo>
                <a:lnTo>
                  <a:pt x="259501" y="80232"/>
                </a:lnTo>
                <a:lnTo>
                  <a:pt x="262971" y="91514"/>
                </a:lnTo>
                <a:lnTo>
                  <a:pt x="269594" y="102878"/>
                </a:lnTo>
                <a:lnTo>
                  <a:pt x="277935" y="114279"/>
                </a:lnTo>
                <a:lnTo>
                  <a:pt x="284817" y="125696"/>
                </a:lnTo>
                <a:lnTo>
                  <a:pt x="293591" y="137120"/>
                </a:lnTo>
                <a:lnTo>
                  <a:pt x="298597" y="142834"/>
                </a:lnTo>
                <a:lnTo>
                  <a:pt x="301935" y="149500"/>
                </a:lnTo>
                <a:lnTo>
                  <a:pt x="304160" y="156802"/>
                </a:lnTo>
                <a:lnTo>
                  <a:pt x="305644" y="164528"/>
                </a:lnTo>
                <a:lnTo>
                  <a:pt x="307585" y="172535"/>
                </a:lnTo>
                <a:lnTo>
                  <a:pt x="309832" y="180731"/>
                </a:lnTo>
                <a:lnTo>
                  <a:pt x="312282" y="189053"/>
                </a:lnTo>
                <a:lnTo>
                  <a:pt x="313916" y="197457"/>
                </a:lnTo>
                <a:lnTo>
                  <a:pt x="315005" y="205919"/>
                </a:lnTo>
                <a:lnTo>
                  <a:pt x="315731" y="214417"/>
                </a:lnTo>
                <a:lnTo>
                  <a:pt x="316215" y="221987"/>
                </a:lnTo>
                <a:lnTo>
                  <a:pt x="316753" y="235479"/>
                </a:lnTo>
                <a:lnTo>
                  <a:pt x="317056" y="258335"/>
                </a:lnTo>
                <a:lnTo>
                  <a:pt x="316145" y="266506"/>
                </a:lnTo>
                <a:lnTo>
                  <a:pt x="314586" y="274811"/>
                </a:lnTo>
                <a:lnTo>
                  <a:pt x="312594" y="283205"/>
                </a:lnTo>
                <a:lnTo>
                  <a:pt x="308409" y="291659"/>
                </a:lnTo>
                <a:lnTo>
                  <a:pt x="302761" y="300152"/>
                </a:lnTo>
                <a:lnTo>
                  <a:pt x="296138" y="308671"/>
                </a:lnTo>
                <a:lnTo>
                  <a:pt x="289818" y="316256"/>
                </a:lnTo>
                <a:lnTo>
                  <a:pt x="283700" y="323218"/>
                </a:lnTo>
                <a:lnTo>
                  <a:pt x="277716" y="329764"/>
                </a:lnTo>
                <a:lnTo>
                  <a:pt x="268527" y="342117"/>
                </a:lnTo>
                <a:lnTo>
                  <a:pt x="260315" y="353957"/>
                </a:lnTo>
                <a:lnTo>
                  <a:pt x="255459" y="359782"/>
                </a:lnTo>
                <a:lnTo>
                  <a:pt x="250316" y="365570"/>
                </a:lnTo>
                <a:lnTo>
                  <a:pt x="244983" y="370381"/>
                </a:lnTo>
                <a:lnTo>
                  <a:pt x="239522" y="374541"/>
                </a:lnTo>
                <a:lnTo>
                  <a:pt x="233976" y="378267"/>
                </a:lnTo>
                <a:lnTo>
                  <a:pt x="228375" y="381703"/>
                </a:lnTo>
                <a:lnTo>
                  <a:pt x="222735" y="384946"/>
                </a:lnTo>
                <a:lnTo>
                  <a:pt x="217070" y="388061"/>
                </a:lnTo>
                <a:lnTo>
                  <a:pt x="208236" y="394062"/>
                </a:lnTo>
                <a:lnTo>
                  <a:pt x="200182" y="399904"/>
                </a:lnTo>
                <a:lnTo>
                  <a:pt x="195367" y="402795"/>
                </a:lnTo>
                <a:lnTo>
                  <a:pt x="190253" y="405675"/>
                </a:lnTo>
                <a:lnTo>
                  <a:pt x="184937" y="407596"/>
                </a:lnTo>
                <a:lnTo>
                  <a:pt x="179489" y="408876"/>
                </a:lnTo>
                <a:lnTo>
                  <a:pt x="173952" y="409729"/>
                </a:lnTo>
                <a:lnTo>
                  <a:pt x="168356" y="410298"/>
                </a:lnTo>
                <a:lnTo>
                  <a:pt x="162720" y="410677"/>
                </a:lnTo>
                <a:lnTo>
                  <a:pt x="157058" y="410930"/>
                </a:lnTo>
                <a:lnTo>
                  <a:pt x="152330" y="410146"/>
                </a:lnTo>
                <a:lnTo>
                  <a:pt x="144538" y="406735"/>
                </a:lnTo>
                <a:lnTo>
                  <a:pt x="130245" y="399459"/>
                </a:lnTo>
                <a:lnTo>
                  <a:pt x="122022" y="394048"/>
                </a:lnTo>
                <a:lnTo>
                  <a:pt x="115192" y="388468"/>
                </a:lnTo>
                <a:lnTo>
                  <a:pt x="105586" y="379664"/>
                </a:lnTo>
                <a:lnTo>
                  <a:pt x="102870" y="3771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4203382" y="3068955"/>
            <a:ext cx="214314" cy="42863"/>
          </a:xfrm>
          <a:custGeom>
            <a:avLst/>
            <a:gdLst/>
            <a:ahLst/>
            <a:cxnLst/>
            <a:rect l="0" t="0" r="0" b="0"/>
            <a:pathLst>
              <a:path w="214314" h="42863">
                <a:moveTo>
                  <a:pt x="0" y="42862"/>
                </a:moveTo>
                <a:lnTo>
                  <a:pt x="9102" y="38311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3" y="35481"/>
                </a:lnTo>
                <a:lnTo>
                  <a:pt x="23353" y="35084"/>
                </a:lnTo>
                <a:lnTo>
                  <a:pt x="27951" y="34819"/>
                </a:lnTo>
                <a:lnTo>
                  <a:pt x="32921" y="34642"/>
                </a:lnTo>
                <a:lnTo>
                  <a:pt x="39093" y="33573"/>
                </a:lnTo>
                <a:lnTo>
                  <a:pt x="46064" y="31907"/>
                </a:lnTo>
                <a:lnTo>
                  <a:pt x="53569" y="29844"/>
                </a:lnTo>
                <a:lnTo>
                  <a:pt x="60478" y="28468"/>
                </a:lnTo>
                <a:lnTo>
                  <a:pt x="66989" y="27551"/>
                </a:lnTo>
                <a:lnTo>
                  <a:pt x="73234" y="26940"/>
                </a:lnTo>
                <a:lnTo>
                  <a:pt x="80255" y="25580"/>
                </a:lnTo>
                <a:lnTo>
                  <a:pt x="87793" y="23720"/>
                </a:lnTo>
                <a:lnTo>
                  <a:pt x="95676" y="21528"/>
                </a:lnTo>
                <a:lnTo>
                  <a:pt x="101884" y="20067"/>
                </a:lnTo>
                <a:lnTo>
                  <a:pt x="106975" y="19093"/>
                </a:lnTo>
                <a:lnTo>
                  <a:pt x="111322" y="18443"/>
                </a:lnTo>
                <a:lnTo>
                  <a:pt x="117077" y="17058"/>
                </a:lnTo>
                <a:lnTo>
                  <a:pt x="123771" y="15182"/>
                </a:lnTo>
                <a:lnTo>
                  <a:pt x="131092" y="12979"/>
                </a:lnTo>
                <a:lnTo>
                  <a:pt x="137877" y="11510"/>
                </a:lnTo>
                <a:lnTo>
                  <a:pt x="144306" y="10531"/>
                </a:lnTo>
                <a:lnTo>
                  <a:pt x="150496" y="9878"/>
                </a:lnTo>
                <a:lnTo>
                  <a:pt x="156528" y="9442"/>
                </a:lnTo>
                <a:lnTo>
                  <a:pt x="162455" y="9152"/>
                </a:lnTo>
                <a:lnTo>
                  <a:pt x="168311" y="8959"/>
                </a:lnTo>
                <a:lnTo>
                  <a:pt x="174119" y="7877"/>
                </a:lnTo>
                <a:lnTo>
                  <a:pt x="179897" y="6204"/>
                </a:lnTo>
                <a:lnTo>
                  <a:pt x="185654" y="4136"/>
                </a:lnTo>
                <a:lnTo>
                  <a:pt x="190445" y="2757"/>
                </a:lnTo>
                <a:lnTo>
                  <a:pt x="194591" y="1838"/>
                </a:lnTo>
                <a:lnTo>
                  <a:pt x="198307" y="1225"/>
                </a:lnTo>
                <a:lnTo>
                  <a:pt x="204977" y="544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4237672" y="3171825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5" y="40322"/>
                </a:lnTo>
                <a:lnTo>
                  <a:pt x="11932" y="38311"/>
                </a:lnTo>
                <a:lnTo>
                  <a:pt x="14622" y="36970"/>
                </a:lnTo>
                <a:lnTo>
                  <a:pt x="17368" y="36077"/>
                </a:lnTo>
                <a:lnTo>
                  <a:pt x="22959" y="35084"/>
                </a:lnTo>
                <a:lnTo>
                  <a:pt x="28619" y="34643"/>
                </a:lnTo>
                <a:lnTo>
                  <a:pt x="33367" y="33572"/>
                </a:lnTo>
                <a:lnTo>
                  <a:pt x="39390" y="31906"/>
                </a:lnTo>
                <a:lnTo>
                  <a:pt x="46263" y="29843"/>
                </a:lnTo>
                <a:lnTo>
                  <a:pt x="53702" y="28468"/>
                </a:lnTo>
                <a:lnTo>
                  <a:pt x="61519" y="27551"/>
                </a:lnTo>
                <a:lnTo>
                  <a:pt x="69587" y="26940"/>
                </a:lnTo>
                <a:lnTo>
                  <a:pt x="77824" y="25580"/>
                </a:lnTo>
                <a:lnTo>
                  <a:pt x="86173" y="23720"/>
                </a:lnTo>
                <a:lnTo>
                  <a:pt x="94596" y="21528"/>
                </a:lnTo>
                <a:lnTo>
                  <a:pt x="103069" y="19115"/>
                </a:lnTo>
                <a:lnTo>
                  <a:pt x="120103" y="13893"/>
                </a:lnTo>
                <a:lnTo>
                  <a:pt x="128647" y="12119"/>
                </a:lnTo>
                <a:lnTo>
                  <a:pt x="137199" y="10937"/>
                </a:lnTo>
                <a:lnTo>
                  <a:pt x="145759" y="10148"/>
                </a:lnTo>
                <a:lnTo>
                  <a:pt x="154323" y="8671"/>
                </a:lnTo>
                <a:lnTo>
                  <a:pt x="162890" y="6733"/>
                </a:lnTo>
                <a:lnTo>
                  <a:pt x="171458" y="4488"/>
                </a:lnTo>
                <a:lnTo>
                  <a:pt x="179075" y="2992"/>
                </a:lnTo>
                <a:lnTo>
                  <a:pt x="186058" y="1995"/>
                </a:lnTo>
                <a:lnTo>
                  <a:pt x="192619" y="1330"/>
                </a:lnTo>
                <a:lnTo>
                  <a:pt x="198898" y="886"/>
                </a:lnTo>
                <a:lnTo>
                  <a:pt x="204988" y="59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4769167" y="3094672"/>
            <a:ext cx="197168" cy="33938"/>
          </a:xfrm>
          <a:custGeom>
            <a:avLst/>
            <a:gdLst/>
            <a:ahLst/>
            <a:cxnLst/>
            <a:rect l="0" t="0" r="0" b="0"/>
            <a:pathLst>
              <a:path w="197168" h="33938">
                <a:moveTo>
                  <a:pt x="0" y="25717"/>
                </a:moveTo>
                <a:lnTo>
                  <a:pt x="4551" y="30269"/>
                </a:lnTo>
                <a:lnTo>
                  <a:pt x="6844" y="31609"/>
                </a:lnTo>
                <a:lnTo>
                  <a:pt x="9325" y="32503"/>
                </a:lnTo>
                <a:lnTo>
                  <a:pt x="14622" y="33496"/>
                </a:lnTo>
                <a:lnTo>
                  <a:pt x="20151" y="33937"/>
                </a:lnTo>
                <a:lnTo>
                  <a:pt x="23911" y="33102"/>
                </a:lnTo>
                <a:lnTo>
                  <a:pt x="28324" y="31593"/>
                </a:lnTo>
                <a:lnTo>
                  <a:pt x="33170" y="29635"/>
                </a:lnTo>
                <a:lnTo>
                  <a:pt x="38306" y="28329"/>
                </a:lnTo>
                <a:lnTo>
                  <a:pt x="43635" y="27459"/>
                </a:lnTo>
                <a:lnTo>
                  <a:pt x="49092" y="26878"/>
                </a:lnTo>
                <a:lnTo>
                  <a:pt x="55588" y="26491"/>
                </a:lnTo>
                <a:lnTo>
                  <a:pt x="70426" y="26061"/>
                </a:lnTo>
                <a:lnTo>
                  <a:pt x="78383" y="24994"/>
                </a:lnTo>
                <a:lnTo>
                  <a:pt x="86545" y="23330"/>
                </a:lnTo>
                <a:lnTo>
                  <a:pt x="94844" y="21269"/>
                </a:lnTo>
                <a:lnTo>
                  <a:pt x="102282" y="19894"/>
                </a:lnTo>
                <a:lnTo>
                  <a:pt x="109146" y="18978"/>
                </a:lnTo>
                <a:lnTo>
                  <a:pt x="115626" y="18367"/>
                </a:lnTo>
                <a:lnTo>
                  <a:pt x="122804" y="17007"/>
                </a:lnTo>
                <a:lnTo>
                  <a:pt x="130447" y="15148"/>
                </a:lnTo>
                <a:lnTo>
                  <a:pt x="138400" y="12956"/>
                </a:lnTo>
                <a:lnTo>
                  <a:pt x="145607" y="11495"/>
                </a:lnTo>
                <a:lnTo>
                  <a:pt x="152316" y="10521"/>
                </a:lnTo>
                <a:lnTo>
                  <a:pt x="158694" y="9872"/>
                </a:lnTo>
                <a:lnTo>
                  <a:pt x="164851" y="8486"/>
                </a:lnTo>
                <a:lnTo>
                  <a:pt x="170861" y="6610"/>
                </a:lnTo>
                <a:lnTo>
                  <a:pt x="176772" y="4407"/>
                </a:lnTo>
                <a:lnTo>
                  <a:pt x="181666" y="2938"/>
                </a:lnTo>
                <a:lnTo>
                  <a:pt x="185880" y="1958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5103495" y="2966118"/>
            <a:ext cx="265085" cy="325678"/>
          </a:xfrm>
          <a:custGeom>
            <a:avLst/>
            <a:gdLst/>
            <a:ahLst/>
            <a:cxnLst/>
            <a:rect l="0" t="0" r="0" b="0"/>
            <a:pathLst>
              <a:path w="265085" h="325678">
                <a:moveTo>
                  <a:pt x="0" y="17112"/>
                </a:moveTo>
                <a:lnTo>
                  <a:pt x="4550" y="12561"/>
                </a:lnTo>
                <a:lnTo>
                  <a:pt x="7796" y="11220"/>
                </a:lnTo>
                <a:lnTo>
                  <a:pt x="11865" y="10326"/>
                </a:lnTo>
                <a:lnTo>
                  <a:pt x="16482" y="9731"/>
                </a:lnTo>
                <a:lnTo>
                  <a:pt x="20513" y="8381"/>
                </a:lnTo>
                <a:lnTo>
                  <a:pt x="27532" y="4341"/>
                </a:lnTo>
                <a:lnTo>
                  <a:pt x="32642" y="2883"/>
                </a:lnTo>
                <a:lnTo>
                  <a:pt x="38906" y="1911"/>
                </a:lnTo>
                <a:lnTo>
                  <a:pt x="45939" y="1263"/>
                </a:lnTo>
                <a:lnTo>
                  <a:pt x="52534" y="831"/>
                </a:lnTo>
                <a:lnTo>
                  <a:pt x="58835" y="543"/>
                </a:lnTo>
                <a:lnTo>
                  <a:pt x="71868" y="223"/>
                </a:lnTo>
                <a:lnTo>
                  <a:pt x="107324" y="0"/>
                </a:lnTo>
                <a:lnTo>
                  <a:pt x="113460" y="942"/>
                </a:lnTo>
                <a:lnTo>
                  <a:pt x="119455" y="2522"/>
                </a:lnTo>
                <a:lnTo>
                  <a:pt x="125356" y="4528"/>
                </a:lnTo>
                <a:lnTo>
                  <a:pt x="129291" y="6817"/>
                </a:lnTo>
                <a:lnTo>
                  <a:pt x="131914" y="9296"/>
                </a:lnTo>
                <a:lnTo>
                  <a:pt x="138145" y="17336"/>
                </a:lnTo>
                <a:lnTo>
                  <a:pt x="140674" y="20119"/>
                </a:lnTo>
                <a:lnTo>
                  <a:pt x="142360" y="22926"/>
                </a:lnTo>
                <a:lnTo>
                  <a:pt x="144233" y="28586"/>
                </a:lnTo>
                <a:lnTo>
                  <a:pt x="143780" y="31429"/>
                </a:lnTo>
                <a:lnTo>
                  <a:pt x="140737" y="37127"/>
                </a:lnTo>
                <a:lnTo>
                  <a:pt x="133670" y="45375"/>
                </a:lnTo>
                <a:lnTo>
                  <a:pt x="129118" y="50241"/>
                </a:lnTo>
                <a:lnTo>
                  <a:pt x="125131" y="55391"/>
                </a:lnTo>
                <a:lnTo>
                  <a:pt x="121520" y="60729"/>
                </a:lnTo>
                <a:lnTo>
                  <a:pt x="118161" y="66192"/>
                </a:lnTo>
                <a:lnTo>
                  <a:pt x="113064" y="71739"/>
                </a:lnTo>
                <a:lnTo>
                  <a:pt x="106808" y="77343"/>
                </a:lnTo>
                <a:lnTo>
                  <a:pt x="99780" y="82983"/>
                </a:lnTo>
                <a:lnTo>
                  <a:pt x="94143" y="87696"/>
                </a:lnTo>
                <a:lnTo>
                  <a:pt x="89432" y="91790"/>
                </a:lnTo>
                <a:lnTo>
                  <a:pt x="81657" y="98880"/>
                </a:lnTo>
                <a:lnTo>
                  <a:pt x="75027" y="105205"/>
                </a:lnTo>
                <a:lnTo>
                  <a:pt x="71925" y="107273"/>
                </a:lnTo>
                <a:lnTo>
                  <a:pt x="65939" y="109571"/>
                </a:lnTo>
                <a:lnTo>
                  <a:pt x="60104" y="113132"/>
                </a:lnTo>
                <a:lnTo>
                  <a:pt x="53147" y="118629"/>
                </a:lnTo>
                <a:lnTo>
                  <a:pt x="53528" y="119079"/>
                </a:lnTo>
                <a:lnTo>
                  <a:pt x="56493" y="119581"/>
                </a:lnTo>
                <a:lnTo>
                  <a:pt x="63517" y="119863"/>
                </a:lnTo>
                <a:lnTo>
                  <a:pt x="154821" y="119981"/>
                </a:lnTo>
                <a:lnTo>
                  <a:pt x="163221" y="120934"/>
                </a:lnTo>
                <a:lnTo>
                  <a:pt x="171679" y="122521"/>
                </a:lnTo>
                <a:lnTo>
                  <a:pt x="180175" y="124532"/>
                </a:lnTo>
                <a:lnTo>
                  <a:pt x="188697" y="125873"/>
                </a:lnTo>
                <a:lnTo>
                  <a:pt x="197235" y="126767"/>
                </a:lnTo>
                <a:lnTo>
                  <a:pt x="205785" y="127362"/>
                </a:lnTo>
                <a:lnTo>
                  <a:pt x="213390" y="128712"/>
                </a:lnTo>
                <a:lnTo>
                  <a:pt x="220365" y="130565"/>
                </a:lnTo>
                <a:lnTo>
                  <a:pt x="226919" y="132752"/>
                </a:lnTo>
                <a:lnTo>
                  <a:pt x="233195" y="136115"/>
                </a:lnTo>
                <a:lnTo>
                  <a:pt x="239283" y="140262"/>
                </a:lnTo>
                <a:lnTo>
                  <a:pt x="245247" y="144932"/>
                </a:lnTo>
                <a:lnTo>
                  <a:pt x="250175" y="148998"/>
                </a:lnTo>
                <a:lnTo>
                  <a:pt x="258191" y="156055"/>
                </a:lnTo>
                <a:lnTo>
                  <a:pt x="260710" y="160223"/>
                </a:lnTo>
                <a:lnTo>
                  <a:pt x="263509" y="169934"/>
                </a:lnTo>
                <a:lnTo>
                  <a:pt x="264255" y="175191"/>
                </a:lnTo>
                <a:lnTo>
                  <a:pt x="264752" y="180600"/>
                </a:lnTo>
                <a:lnTo>
                  <a:pt x="265084" y="186112"/>
                </a:lnTo>
                <a:lnTo>
                  <a:pt x="264352" y="190738"/>
                </a:lnTo>
                <a:lnTo>
                  <a:pt x="261000" y="198419"/>
                </a:lnTo>
                <a:lnTo>
                  <a:pt x="245579" y="228930"/>
                </a:lnTo>
                <a:lnTo>
                  <a:pt x="240871" y="233572"/>
                </a:lnTo>
                <a:lnTo>
                  <a:pt x="234876" y="237618"/>
                </a:lnTo>
                <a:lnTo>
                  <a:pt x="228021" y="241268"/>
                </a:lnTo>
                <a:lnTo>
                  <a:pt x="221547" y="245607"/>
                </a:lnTo>
                <a:lnTo>
                  <a:pt x="215325" y="250405"/>
                </a:lnTo>
                <a:lnTo>
                  <a:pt x="209272" y="255508"/>
                </a:lnTo>
                <a:lnTo>
                  <a:pt x="203332" y="260815"/>
                </a:lnTo>
                <a:lnTo>
                  <a:pt x="191652" y="271792"/>
                </a:lnTo>
                <a:lnTo>
                  <a:pt x="184918" y="277386"/>
                </a:lnTo>
                <a:lnTo>
                  <a:pt x="177571" y="283020"/>
                </a:lnTo>
                <a:lnTo>
                  <a:pt x="169816" y="288682"/>
                </a:lnTo>
                <a:lnTo>
                  <a:pt x="161788" y="293408"/>
                </a:lnTo>
                <a:lnTo>
                  <a:pt x="153578" y="297512"/>
                </a:lnTo>
                <a:lnTo>
                  <a:pt x="145248" y="301200"/>
                </a:lnTo>
                <a:lnTo>
                  <a:pt x="136837" y="304612"/>
                </a:lnTo>
                <a:lnTo>
                  <a:pt x="128372" y="307838"/>
                </a:lnTo>
                <a:lnTo>
                  <a:pt x="119871" y="310942"/>
                </a:lnTo>
                <a:lnTo>
                  <a:pt x="112299" y="313963"/>
                </a:lnTo>
                <a:lnTo>
                  <a:pt x="105346" y="316930"/>
                </a:lnTo>
                <a:lnTo>
                  <a:pt x="98806" y="319861"/>
                </a:lnTo>
                <a:lnTo>
                  <a:pt x="92540" y="321815"/>
                </a:lnTo>
                <a:lnTo>
                  <a:pt x="86459" y="323117"/>
                </a:lnTo>
                <a:lnTo>
                  <a:pt x="80499" y="323985"/>
                </a:lnTo>
                <a:lnTo>
                  <a:pt x="75573" y="324564"/>
                </a:lnTo>
                <a:lnTo>
                  <a:pt x="67560" y="325207"/>
                </a:lnTo>
                <a:lnTo>
                  <a:pt x="60824" y="325493"/>
                </a:lnTo>
                <a:lnTo>
                  <a:pt x="51677" y="325654"/>
                </a:lnTo>
                <a:lnTo>
                  <a:pt x="48738" y="325677"/>
                </a:lnTo>
                <a:lnTo>
                  <a:pt x="46780" y="324739"/>
                </a:lnTo>
                <a:lnTo>
                  <a:pt x="45474" y="323162"/>
                </a:lnTo>
                <a:lnTo>
                  <a:pt x="42862" y="3171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5472112" y="3017520"/>
            <a:ext cx="257176" cy="197168"/>
          </a:xfrm>
          <a:custGeom>
            <a:avLst/>
            <a:gdLst/>
            <a:ahLst/>
            <a:cxnLst/>
            <a:rect l="0" t="0" r="0" b="0"/>
            <a:pathLst>
              <a:path w="257176" h="19716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9683" y="15181"/>
                </a:lnTo>
                <a:lnTo>
                  <a:pt x="17321" y="20399"/>
                </a:lnTo>
                <a:lnTo>
                  <a:pt x="22025" y="24077"/>
                </a:lnTo>
                <a:lnTo>
                  <a:pt x="27066" y="28434"/>
                </a:lnTo>
                <a:lnTo>
                  <a:pt x="36794" y="37402"/>
                </a:lnTo>
                <a:lnTo>
                  <a:pt x="44293" y="44563"/>
                </a:lnTo>
                <a:lnTo>
                  <a:pt x="74671" y="74695"/>
                </a:lnTo>
                <a:lnTo>
                  <a:pt x="81213" y="80276"/>
                </a:lnTo>
                <a:lnTo>
                  <a:pt x="88432" y="85902"/>
                </a:lnTo>
                <a:lnTo>
                  <a:pt x="96103" y="91558"/>
                </a:lnTo>
                <a:lnTo>
                  <a:pt x="103120" y="97234"/>
                </a:lnTo>
                <a:lnTo>
                  <a:pt x="109705" y="102922"/>
                </a:lnTo>
                <a:lnTo>
                  <a:pt x="115999" y="108620"/>
                </a:lnTo>
                <a:lnTo>
                  <a:pt x="123053" y="113371"/>
                </a:lnTo>
                <a:lnTo>
                  <a:pt x="130613" y="117490"/>
                </a:lnTo>
                <a:lnTo>
                  <a:pt x="138510" y="121189"/>
                </a:lnTo>
                <a:lnTo>
                  <a:pt x="145680" y="125560"/>
                </a:lnTo>
                <a:lnTo>
                  <a:pt x="152365" y="130379"/>
                </a:lnTo>
                <a:lnTo>
                  <a:pt x="158727" y="135497"/>
                </a:lnTo>
                <a:lnTo>
                  <a:pt x="164873" y="140813"/>
                </a:lnTo>
                <a:lnTo>
                  <a:pt x="170876" y="146263"/>
                </a:lnTo>
                <a:lnTo>
                  <a:pt x="176781" y="151801"/>
                </a:lnTo>
                <a:lnTo>
                  <a:pt x="183577" y="156446"/>
                </a:lnTo>
                <a:lnTo>
                  <a:pt x="190965" y="160494"/>
                </a:lnTo>
                <a:lnTo>
                  <a:pt x="212475" y="170744"/>
                </a:lnTo>
                <a:lnTo>
                  <a:pt x="236810" y="182740"/>
                </a:lnTo>
                <a:lnTo>
                  <a:pt x="241693" y="185644"/>
                </a:lnTo>
                <a:lnTo>
                  <a:pt x="249660" y="191411"/>
                </a:lnTo>
                <a:lnTo>
                  <a:pt x="257175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514975" y="3012581"/>
            <a:ext cx="205741" cy="193534"/>
          </a:xfrm>
          <a:custGeom>
            <a:avLst/>
            <a:gdLst/>
            <a:ahLst/>
            <a:cxnLst/>
            <a:rect l="0" t="0" r="0" b="0"/>
            <a:pathLst>
              <a:path w="205741" h="193534">
                <a:moveTo>
                  <a:pt x="205740" y="4939"/>
                </a:moveTo>
                <a:lnTo>
                  <a:pt x="205740" y="0"/>
                </a:lnTo>
                <a:lnTo>
                  <a:pt x="205740" y="4100"/>
                </a:lnTo>
                <a:lnTo>
                  <a:pt x="201189" y="9241"/>
                </a:lnTo>
                <a:lnTo>
                  <a:pt x="193808" y="16797"/>
                </a:lnTo>
                <a:lnTo>
                  <a:pt x="131397" y="79281"/>
                </a:lnTo>
                <a:lnTo>
                  <a:pt x="124745" y="84980"/>
                </a:lnTo>
                <a:lnTo>
                  <a:pt x="117453" y="90685"/>
                </a:lnTo>
                <a:lnTo>
                  <a:pt x="109735" y="96393"/>
                </a:lnTo>
                <a:lnTo>
                  <a:pt x="102684" y="102103"/>
                </a:lnTo>
                <a:lnTo>
                  <a:pt x="96078" y="107815"/>
                </a:lnTo>
                <a:lnTo>
                  <a:pt x="89770" y="113528"/>
                </a:lnTo>
                <a:lnTo>
                  <a:pt x="77680" y="124955"/>
                </a:lnTo>
                <a:lnTo>
                  <a:pt x="54397" y="147814"/>
                </a:lnTo>
                <a:lnTo>
                  <a:pt x="48646" y="152576"/>
                </a:lnTo>
                <a:lnTo>
                  <a:pt x="42909" y="156704"/>
                </a:lnTo>
                <a:lnTo>
                  <a:pt x="37178" y="160408"/>
                </a:lnTo>
                <a:lnTo>
                  <a:pt x="31453" y="163830"/>
                </a:lnTo>
                <a:lnTo>
                  <a:pt x="25731" y="167064"/>
                </a:lnTo>
                <a:lnTo>
                  <a:pt x="20011" y="170172"/>
                </a:lnTo>
                <a:lnTo>
                  <a:pt x="15246" y="173197"/>
                </a:lnTo>
                <a:lnTo>
                  <a:pt x="11116" y="176166"/>
                </a:lnTo>
                <a:lnTo>
                  <a:pt x="7410" y="179097"/>
                </a:lnTo>
                <a:lnTo>
                  <a:pt x="4940" y="182005"/>
                </a:lnTo>
                <a:lnTo>
                  <a:pt x="3293" y="184895"/>
                </a:lnTo>
                <a:lnTo>
                  <a:pt x="0" y="1935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6055042" y="2940367"/>
            <a:ext cx="60009" cy="282894"/>
          </a:xfrm>
          <a:custGeom>
            <a:avLst/>
            <a:gdLst/>
            <a:ahLst/>
            <a:cxnLst/>
            <a:rect l="0" t="0" r="0" b="0"/>
            <a:pathLst>
              <a:path w="60009" h="282894">
                <a:moveTo>
                  <a:pt x="0" y="0"/>
                </a:moveTo>
                <a:lnTo>
                  <a:pt x="0" y="15601"/>
                </a:lnTo>
                <a:lnTo>
                  <a:pt x="953" y="18020"/>
                </a:lnTo>
                <a:lnTo>
                  <a:pt x="2540" y="21539"/>
                </a:lnTo>
                <a:lnTo>
                  <a:pt x="4551" y="25789"/>
                </a:lnTo>
                <a:lnTo>
                  <a:pt x="5891" y="30528"/>
                </a:lnTo>
                <a:lnTo>
                  <a:pt x="6785" y="35592"/>
                </a:lnTo>
                <a:lnTo>
                  <a:pt x="7381" y="40873"/>
                </a:lnTo>
                <a:lnTo>
                  <a:pt x="8043" y="49281"/>
                </a:lnTo>
                <a:lnTo>
                  <a:pt x="8219" y="52856"/>
                </a:lnTo>
                <a:lnTo>
                  <a:pt x="9290" y="58098"/>
                </a:lnTo>
                <a:lnTo>
                  <a:pt x="10956" y="64449"/>
                </a:lnTo>
                <a:lnTo>
                  <a:pt x="13019" y="71541"/>
                </a:lnTo>
                <a:lnTo>
                  <a:pt x="14394" y="78174"/>
                </a:lnTo>
                <a:lnTo>
                  <a:pt x="15311" y="84501"/>
                </a:lnTo>
                <a:lnTo>
                  <a:pt x="15923" y="90624"/>
                </a:lnTo>
                <a:lnTo>
                  <a:pt x="16330" y="97564"/>
                </a:lnTo>
                <a:lnTo>
                  <a:pt x="16783" y="112894"/>
                </a:lnTo>
                <a:lnTo>
                  <a:pt x="17856" y="120030"/>
                </a:lnTo>
                <a:lnTo>
                  <a:pt x="19524" y="126693"/>
                </a:lnTo>
                <a:lnTo>
                  <a:pt x="29045" y="155624"/>
                </a:lnTo>
                <a:lnTo>
                  <a:pt x="30793" y="162805"/>
                </a:lnTo>
                <a:lnTo>
                  <a:pt x="31959" y="169496"/>
                </a:lnTo>
                <a:lnTo>
                  <a:pt x="32736" y="175863"/>
                </a:lnTo>
                <a:lnTo>
                  <a:pt x="33254" y="182012"/>
                </a:lnTo>
                <a:lnTo>
                  <a:pt x="33599" y="188016"/>
                </a:lnTo>
                <a:lnTo>
                  <a:pt x="33830" y="193924"/>
                </a:lnTo>
                <a:lnTo>
                  <a:pt x="34936" y="199768"/>
                </a:lnTo>
                <a:lnTo>
                  <a:pt x="36626" y="205569"/>
                </a:lnTo>
                <a:lnTo>
                  <a:pt x="38705" y="211341"/>
                </a:lnTo>
                <a:lnTo>
                  <a:pt x="41043" y="217094"/>
                </a:lnTo>
                <a:lnTo>
                  <a:pt x="43555" y="222834"/>
                </a:lnTo>
                <a:lnTo>
                  <a:pt x="46181" y="228566"/>
                </a:lnTo>
                <a:lnTo>
                  <a:pt x="47933" y="234293"/>
                </a:lnTo>
                <a:lnTo>
                  <a:pt x="49100" y="240015"/>
                </a:lnTo>
                <a:lnTo>
                  <a:pt x="49878" y="245735"/>
                </a:lnTo>
                <a:lnTo>
                  <a:pt x="50398" y="251453"/>
                </a:lnTo>
                <a:lnTo>
                  <a:pt x="50743" y="257171"/>
                </a:lnTo>
                <a:lnTo>
                  <a:pt x="50974" y="262887"/>
                </a:lnTo>
                <a:lnTo>
                  <a:pt x="52080" y="266698"/>
                </a:lnTo>
                <a:lnTo>
                  <a:pt x="53770" y="269239"/>
                </a:lnTo>
                <a:lnTo>
                  <a:pt x="55850" y="270932"/>
                </a:lnTo>
                <a:lnTo>
                  <a:pt x="57236" y="273014"/>
                </a:lnTo>
                <a:lnTo>
                  <a:pt x="58160" y="275354"/>
                </a:lnTo>
                <a:lnTo>
                  <a:pt x="60008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909309" y="3068955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24951" y="17145"/>
                </a:lnTo>
                <a:lnTo>
                  <a:pt x="29969" y="16192"/>
                </a:lnTo>
                <a:lnTo>
                  <a:pt x="35220" y="14605"/>
                </a:lnTo>
                <a:lnTo>
                  <a:pt x="40625" y="12594"/>
                </a:lnTo>
                <a:lnTo>
                  <a:pt x="47086" y="11253"/>
                </a:lnTo>
                <a:lnTo>
                  <a:pt x="54251" y="10359"/>
                </a:lnTo>
                <a:lnTo>
                  <a:pt x="61885" y="9764"/>
                </a:lnTo>
                <a:lnTo>
                  <a:pt x="69831" y="9366"/>
                </a:lnTo>
                <a:lnTo>
                  <a:pt x="86282" y="8925"/>
                </a:lnTo>
                <a:lnTo>
                  <a:pt x="95621" y="7855"/>
                </a:lnTo>
                <a:lnTo>
                  <a:pt x="105658" y="6189"/>
                </a:lnTo>
                <a:lnTo>
                  <a:pt x="116159" y="4126"/>
                </a:lnTo>
                <a:lnTo>
                  <a:pt x="126969" y="2750"/>
                </a:lnTo>
                <a:lnTo>
                  <a:pt x="137986" y="1833"/>
                </a:lnTo>
                <a:lnTo>
                  <a:pt x="149141" y="1222"/>
                </a:lnTo>
                <a:lnTo>
                  <a:pt x="171695" y="543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6397942" y="2940367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778" y="15575"/>
                </a:lnTo>
                <a:lnTo>
                  <a:pt x="8043" y="19908"/>
                </a:lnTo>
                <a:lnTo>
                  <a:pt x="8219" y="24702"/>
                </a:lnTo>
                <a:lnTo>
                  <a:pt x="9290" y="29803"/>
                </a:lnTo>
                <a:lnTo>
                  <a:pt x="10956" y="35109"/>
                </a:lnTo>
                <a:lnTo>
                  <a:pt x="13019" y="40551"/>
                </a:lnTo>
                <a:lnTo>
                  <a:pt x="14394" y="46084"/>
                </a:lnTo>
                <a:lnTo>
                  <a:pt x="15311" y="51678"/>
                </a:lnTo>
                <a:lnTo>
                  <a:pt x="15923" y="57312"/>
                </a:lnTo>
                <a:lnTo>
                  <a:pt x="16330" y="63925"/>
                </a:lnTo>
                <a:lnTo>
                  <a:pt x="16783" y="78894"/>
                </a:lnTo>
                <a:lnTo>
                  <a:pt x="17114" y="124190"/>
                </a:lnTo>
                <a:lnTo>
                  <a:pt x="18076" y="131371"/>
                </a:lnTo>
                <a:lnTo>
                  <a:pt x="19671" y="139015"/>
                </a:lnTo>
                <a:lnTo>
                  <a:pt x="21687" y="146969"/>
                </a:lnTo>
                <a:lnTo>
                  <a:pt x="23030" y="154177"/>
                </a:lnTo>
                <a:lnTo>
                  <a:pt x="23926" y="160887"/>
                </a:lnTo>
                <a:lnTo>
                  <a:pt x="24523" y="167266"/>
                </a:lnTo>
                <a:lnTo>
                  <a:pt x="24921" y="173423"/>
                </a:lnTo>
                <a:lnTo>
                  <a:pt x="25187" y="179433"/>
                </a:lnTo>
                <a:lnTo>
                  <a:pt x="25364" y="185345"/>
                </a:lnTo>
                <a:lnTo>
                  <a:pt x="26434" y="191191"/>
                </a:lnTo>
                <a:lnTo>
                  <a:pt x="28100" y="196993"/>
                </a:lnTo>
                <a:lnTo>
                  <a:pt x="30163" y="202766"/>
                </a:lnTo>
                <a:lnTo>
                  <a:pt x="31539" y="208520"/>
                </a:lnTo>
                <a:lnTo>
                  <a:pt x="32456" y="214261"/>
                </a:lnTo>
                <a:lnTo>
                  <a:pt x="33068" y="219993"/>
                </a:lnTo>
                <a:lnTo>
                  <a:pt x="34428" y="224767"/>
                </a:lnTo>
                <a:lnTo>
                  <a:pt x="36286" y="228902"/>
                </a:lnTo>
                <a:lnTo>
                  <a:pt x="38479" y="232611"/>
                </a:lnTo>
                <a:lnTo>
                  <a:pt x="39940" y="236037"/>
                </a:lnTo>
                <a:lnTo>
                  <a:pt x="40914" y="239273"/>
                </a:lnTo>
                <a:lnTo>
                  <a:pt x="42862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6561182" y="2923222"/>
            <a:ext cx="269719" cy="231308"/>
          </a:xfrm>
          <a:custGeom>
            <a:avLst/>
            <a:gdLst/>
            <a:ahLst/>
            <a:cxnLst/>
            <a:rect l="0" t="0" r="0" b="0"/>
            <a:pathLst>
              <a:path w="269719" h="231308">
                <a:moveTo>
                  <a:pt x="25355" y="0"/>
                </a:moveTo>
                <a:lnTo>
                  <a:pt x="17974" y="7381"/>
                </a:lnTo>
                <a:lnTo>
                  <a:pt x="17312" y="10583"/>
                </a:lnTo>
                <a:lnTo>
                  <a:pt x="17018" y="16134"/>
                </a:lnTo>
                <a:lnTo>
                  <a:pt x="16887" y="24950"/>
                </a:lnTo>
                <a:lnTo>
                  <a:pt x="15900" y="29969"/>
                </a:lnTo>
                <a:lnTo>
                  <a:pt x="14289" y="35219"/>
                </a:lnTo>
                <a:lnTo>
                  <a:pt x="12263" y="40624"/>
                </a:lnTo>
                <a:lnTo>
                  <a:pt x="10912" y="47086"/>
                </a:lnTo>
                <a:lnTo>
                  <a:pt x="10012" y="54250"/>
                </a:lnTo>
                <a:lnTo>
                  <a:pt x="9411" y="61884"/>
                </a:lnTo>
                <a:lnTo>
                  <a:pt x="9010" y="68879"/>
                </a:lnTo>
                <a:lnTo>
                  <a:pt x="8566" y="81730"/>
                </a:lnTo>
                <a:lnTo>
                  <a:pt x="7495" y="88777"/>
                </a:lnTo>
                <a:lnTo>
                  <a:pt x="5828" y="96332"/>
                </a:lnTo>
                <a:lnTo>
                  <a:pt x="3765" y="104226"/>
                </a:lnTo>
                <a:lnTo>
                  <a:pt x="2389" y="111394"/>
                </a:lnTo>
                <a:lnTo>
                  <a:pt x="1472" y="118078"/>
                </a:lnTo>
                <a:lnTo>
                  <a:pt x="860" y="124439"/>
                </a:lnTo>
                <a:lnTo>
                  <a:pt x="453" y="130584"/>
                </a:lnTo>
                <a:lnTo>
                  <a:pt x="181" y="136586"/>
                </a:lnTo>
                <a:lnTo>
                  <a:pt x="0" y="142493"/>
                </a:lnTo>
                <a:lnTo>
                  <a:pt x="832" y="149288"/>
                </a:lnTo>
                <a:lnTo>
                  <a:pt x="2339" y="156675"/>
                </a:lnTo>
                <a:lnTo>
                  <a:pt x="4296" y="164458"/>
                </a:lnTo>
                <a:lnTo>
                  <a:pt x="6553" y="171551"/>
                </a:lnTo>
                <a:lnTo>
                  <a:pt x="9010" y="178185"/>
                </a:lnTo>
                <a:lnTo>
                  <a:pt x="11601" y="184512"/>
                </a:lnTo>
                <a:lnTo>
                  <a:pt x="14281" y="189683"/>
                </a:lnTo>
                <a:lnTo>
                  <a:pt x="17020" y="194083"/>
                </a:lnTo>
                <a:lnTo>
                  <a:pt x="19799" y="197969"/>
                </a:lnTo>
                <a:lnTo>
                  <a:pt x="27966" y="204826"/>
                </a:lnTo>
                <a:lnTo>
                  <a:pt x="32810" y="207988"/>
                </a:lnTo>
                <a:lnTo>
                  <a:pt x="37946" y="211049"/>
                </a:lnTo>
                <a:lnTo>
                  <a:pt x="43274" y="214042"/>
                </a:lnTo>
                <a:lnTo>
                  <a:pt x="54273" y="219907"/>
                </a:lnTo>
                <a:lnTo>
                  <a:pt x="65513" y="225689"/>
                </a:lnTo>
                <a:lnTo>
                  <a:pt x="72130" y="227612"/>
                </a:lnTo>
                <a:lnTo>
                  <a:pt x="79398" y="228894"/>
                </a:lnTo>
                <a:lnTo>
                  <a:pt x="87101" y="229748"/>
                </a:lnTo>
                <a:lnTo>
                  <a:pt x="93190" y="230318"/>
                </a:lnTo>
                <a:lnTo>
                  <a:pt x="98200" y="230698"/>
                </a:lnTo>
                <a:lnTo>
                  <a:pt x="102494" y="230951"/>
                </a:lnTo>
                <a:lnTo>
                  <a:pt x="114884" y="231233"/>
                </a:lnTo>
                <a:lnTo>
                  <a:pt x="122189" y="231307"/>
                </a:lnTo>
                <a:lnTo>
                  <a:pt x="128963" y="230405"/>
                </a:lnTo>
                <a:lnTo>
                  <a:pt x="135385" y="228851"/>
                </a:lnTo>
                <a:lnTo>
                  <a:pt x="163929" y="219513"/>
                </a:lnTo>
                <a:lnTo>
                  <a:pt x="171078" y="215874"/>
                </a:lnTo>
                <a:lnTo>
                  <a:pt x="177749" y="211544"/>
                </a:lnTo>
                <a:lnTo>
                  <a:pt x="184100" y="206752"/>
                </a:lnTo>
                <a:lnTo>
                  <a:pt x="191193" y="202604"/>
                </a:lnTo>
                <a:lnTo>
                  <a:pt x="198779" y="198887"/>
                </a:lnTo>
                <a:lnTo>
                  <a:pt x="206694" y="195457"/>
                </a:lnTo>
                <a:lnTo>
                  <a:pt x="213875" y="191264"/>
                </a:lnTo>
                <a:lnTo>
                  <a:pt x="220567" y="186565"/>
                </a:lnTo>
                <a:lnTo>
                  <a:pt x="226934" y="181527"/>
                </a:lnTo>
                <a:lnTo>
                  <a:pt x="232131" y="176263"/>
                </a:lnTo>
                <a:lnTo>
                  <a:pt x="236548" y="170849"/>
                </a:lnTo>
                <a:lnTo>
                  <a:pt x="240446" y="165334"/>
                </a:lnTo>
                <a:lnTo>
                  <a:pt x="244949" y="159753"/>
                </a:lnTo>
                <a:lnTo>
                  <a:pt x="249856" y="154127"/>
                </a:lnTo>
                <a:lnTo>
                  <a:pt x="255032" y="148471"/>
                </a:lnTo>
                <a:lnTo>
                  <a:pt x="258483" y="142796"/>
                </a:lnTo>
                <a:lnTo>
                  <a:pt x="260784" y="137107"/>
                </a:lnTo>
                <a:lnTo>
                  <a:pt x="262318" y="131410"/>
                </a:lnTo>
                <a:lnTo>
                  <a:pt x="264292" y="125707"/>
                </a:lnTo>
                <a:lnTo>
                  <a:pt x="266562" y="119999"/>
                </a:lnTo>
                <a:lnTo>
                  <a:pt x="269027" y="114290"/>
                </a:lnTo>
                <a:lnTo>
                  <a:pt x="269718" y="108578"/>
                </a:lnTo>
                <a:lnTo>
                  <a:pt x="269226" y="102866"/>
                </a:lnTo>
                <a:lnTo>
                  <a:pt x="267946" y="97152"/>
                </a:lnTo>
                <a:lnTo>
                  <a:pt x="266140" y="91438"/>
                </a:lnTo>
                <a:lnTo>
                  <a:pt x="263983" y="85724"/>
                </a:lnTo>
                <a:lnTo>
                  <a:pt x="261593" y="80009"/>
                </a:lnTo>
                <a:lnTo>
                  <a:pt x="259047" y="74295"/>
                </a:lnTo>
                <a:lnTo>
                  <a:pt x="253678" y="62865"/>
                </a:lnTo>
                <a:lnTo>
                  <a:pt x="249961" y="58103"/>
                </a:lnTo>
                <a:lnTo>
                  <a:pt x="245577" y="53975"/>
                </a:lnTo>
                <a:lnTo>
                  <a:pt x="240750" y="50271"/>
                </a:lnTo>
                <a:lnTo>
                  <a:pt x="235627" y="46849"/>
                </a:lnTo>
                <a:lnTo>
                  <a:pt x="230306" y="43615"/>
                </a:lnTo>
                <a:lnTo>
                  <a:pt x="224854" y="40507"/>
                </a:lnTo>
                <a:lnTo>
                  <a:pt x="218362" y="37482"/>
                </a:lnTo>
                <a:lnTo>
                  <a:pt x="211176" y="34513"/>
                </a:lnTo>
                <a:lnTo>
                  <a:pt x="203529" y="31581"/>
                </a:lnTo>
                <a:lnTo>
                  <a:pt x="187410" y="25784"/>
                </a:lnTo>
                <a:lnTo>
                  <a:pt x="179112" y="22904"/>
                </a:lnTo>
                <a:lnTo>
                  <a:pt x="170722" y="20984"/>
                </a:lnTo>
                <a:lnTo>
                  <a:pt x="162271" y="19705"/>
                </a:lnTo>
                <a:lnTo>
                  <a:pt x="153780" y="18852"/>
                </a:lnTo>
                <a:lnTo>
                  <a:pt x="145262" y="17330"/>
                </a:lnTo>
                <a:lnTo>
                  <a:pt x="136725" y="15363"/>
                </a:lnTo>
                <a:lnTo>
                  <a:pt x="128177" y="13100"/>
                </a:lnTo>
                <a:lnTo>
                  <a:pt x="119621" y="11591"/>
                </a:lnTo>
                <a:lnTo>
                  <a:pt x="111058" y="10585"/>
                </a:lnTo>
                <a:lnTo>
                  <a:pt x="102494" y="9914"/>
                </a:lnTo>
                <a:lnTo>
                  <a:pt x="93925" y="9467"/>
                </a:lnTo>
                <a:lnTo>
                  <a:pt x="76786" y="8970"/>
                </a:lnTo>
                <a:lnTo>
                  <a:pt x="43252" y="8625"/>
                </a:lnTo>
                <a:lnTo>
                  <a:pt x="1678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3346132" y="3326130"/>
            <a:ext cx="968694" cy="102871"/>
          </a:xfrm>
          <a:custGeom>
            <a:avLst/>
            <a:gdLst/>
            <a:ahLst/>
            <a:cxnLst/>
            <a:rect l="0" t="0" r="0" b="0"/>
            <a:pathLst>
              <a:path w="968694" h="102871">
                <a:moveTo>
                  <a:pt x="0" y="102870"/>
                </a:moveTo>
                <a:lnTo>
                  <a:pt x="23930" y="101917"/>
                </a:lnTo>
                <a:lnTo>
                  <a:pt x="32146" y="100330"/>
                </a:lnTo>
                <a:lnTo>
                  <a:pt x="41433" y="98319"/>
                </a:lnTo>
                <a:lnTo>
                  <a:pt x="63605" y="95489"/>
                </a:lnTo>
                <a:lnTo>
                  <a:pt x="88164" y="94532"/>
                </a:lnTo>
                <a:lnTo>
                  <a:pt x="138837" y="94306"/>
                </a:lnTo>
                <a:lnTo>
                  <a:pt x="152510" y="91761"/>
                </a:lnTo>
                <a:lnTo>
                  <a:pt x="158823" y="89749"/>
                </a:lnTo>
                <a:lnTo>
                  <a:pt x="181361" y="86917"/>
                </a:lnTo>
                <a:lnTo>
                  <a:pt x="206137" y="86078"/>
                </a:lnTo>
                <a:lnTo>
                  <a:pt x="231575" y="85829"/>
                </a:lnTo>
                <a:lnTo>
                  <a:pt x="248655" y="83231"/>
                </a:lnTo>
                <a:lnTo>
                  <a:pt x="257210" y="81205"/>
                </a:lnTo>
                <a:lnTo>
                  <a:pt x="297363" y="77000"/>
                </a:lnTo>
                <a:lnTo>
                  <a:pt x="306827" y="75146"/>
                </a:lnTo>
                <a:lnTo>
                  <a:pt x="380445" y="57032"/>
                </a:lnTo>
                <a:lnTo>
                  <a:pt x="403084" y="53922"/>
                </a:lnTo>
                <a:lnTo>
                  <a:pt x="414455" y="53093"/>
                </a:lnTo>
                <a:lnTo>
                  <a:pt x="426798" y="50635"/>
                </a:lnTo>
                <a:lnTo>
                  <a:pt x="439790" y="47092"/>
                </a:lnTo>
                <a:lnTo>
                  <a:pt x="453213" y="42824"/>
                </a:lnTo>
                <a:lnTo>
                  <a:pt x="466924" y="39027"/>
                </a:lnTo>
                <a:lnTo>
                  <a:pt x="480828" y="35543"/>
                </a:lnTo>
                <a:lnTo>
                  <a:pt x="494860" y="32268"/>
                </a:lnTo>
                <a:lnTo>
                  <a:pt x="508976" y="30084"/>
                </a:lnTo>
                <a:lnTo>
                  <a:pt x="537362" y="27658"/>
                </a:lnTo>
                <a:lnTo>
                  <a:pt x="550647" y="26058"/>
                </a:lnTo>
                <a:lnTo>
                  <a:pt x="563313" y="24040"/>
                </a:lnTo>
                <a:lnTo>
                  <a:pt x="657582" y="5617"/>
                </a:lnTo>
                <a:lnTo>
                  <a:pt x="685959" y="2496"/>
                </a:lnTo>
                <a:lnTo>
                  <a:pt x="713493" y="1109"/>
                </a:lnTo>
                <a:lnTo>
                  <a:pt x="738431" y="493"/>
                </a:lnTo>
                <a:lnTo>
                  <a:pt x="922810" y="0"/>
                </a:lnTo>
                <a:lnTo>
                  <a:pt x="927627" y="952"/>
                </a:lnTo>
                <a:lnTo>
                  <a:pt x="931790" y="2540"/>
                </a:lnTo>
                <a:lnTo>
                  <a:pt x="935519" y="4551"/>
                </a:lnTo>
                <a:lnTo>
                  <a:pt x="944741" y="6785"/>
                </a:lnTo>
                <a:lnTo>
                  <a:pt x="949867" y="7380"/>
                </a:lnTo>
                <a:lnTo>
                  <a:pt x="958104" y="10582"/>
                </a:lnTo>
                <a:lnTo>
                  <a:pt x="96869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3689032" y="3454752"/>
            <a:ext cx="360046" cy="257141"/>
          </a:xfrm>
          <a:custGeom>
            <a:avLst/>
            <a:gdLst/>
            <a:ahLst/>
            <a:cxnLst/>
            <a:rect l="0" t="0" r="0" b="0"/>
            <a:pathLst>
              <a:path w="360046" h="257141">
                <a:moveTo>
                  <a:pt x="0" y="42827"/>
                </a:moveTo>
                <a:lnTo>
                  <a:pt x="0" y="34360"/>
                </a:lnTo>
                <a:lnTo>
                  <a:pt x="4551" y="29735"/>
                </a:lnTo>
                <a:lnTo>
                  <a:pt x="11865" y="24944"/>
                </a:lnTo>
                <a:lnTo>
                  <a:pt x="21466" y="19639"/>
                </a:lnTo>
                <a:lnTo>
                  <a:pt x="32083" y="14107"/>
                </a:lnTo>
                <a:lnTo>
                  <a:pt x="38534" y="12250"/>
                </a:lnTo>
                <a:lnTo>
                  <a:pt x="45691" y="11013"/>
                </a:lnTo>
                <a:lnTo>
                  <a:pt x="53321" y="10188"/>
                </a:lnTo>
                <a:lnTo>
                  <a:pt x="60313" y="8685"/>
                </a:lnTo>
                <a:lnTo>
                  <a:pt x="66879" y="6731"/>
                </a:lnTo>
                <a:lnTo>
                  <a:pt x="73160" y="4476"/>
                </a:lnTo>
                <a:lnTo>
                  <a:pt x="79254" y="2972"/>
                </a:lnTo>
                <a:lnTo>
                  <a:pt x="85220" y="1970"/>
                </a:lnTo>
                <a:lnTo>
                  <a:pt x="91104" y="1302"/>
                </a:lnTo>
                <a:lnTo>
                  <a:pt x="97884" y="856"/>
                </a:lnTo>
                <a:lnTo>
                  <a:pt x="105261" y="559"/>
                </a:lnTo>
                <a:lnTo>
                  <a:pt x="126756" y="141"/>
                </a:lnTo>
                <a:lnTo>
                  <a:pt x="151085" y="0"/>
                </a:lnTo>
                <a:lnTo>
                  <a:pt x="156921" y="940"/>
                </a:lnTo>
                <a:lnTo>
                  <a:pt x="162717" y="2521"/>
                </a:lnTo>
                <a:lnTo>
                  <a:pt x="168486" y="4526"/>
                </a:lnTo>
                <a:lnTo>
                  <a:pt x="174236" y="6816"/>
                </a:lnTo>
                <a:lnTo>
                  <a:pt x="179975" y="9295"/>
                </a:lnTo>
                <a:lnTo>
                  <a:pt x="190479" y="14589"/>
                </a:lnTo>
                <a:lnTo>
                  <a:pt x="198322" y="20117"/>
                </a:lnTo>
                <a:lnTo>
                  <a:pt x="204983" y="25749"/>
                </a:lnTo>
                <a:lnTo>
                  <a:pt x="211119" y="31427"/>
                </a:lnTo>
                <a:lnTo>
                  <a:pt x="217021" y="37126"/>
                </a:lnTo>
                <a:lnTo>
                  <a:pt x="219928" y="40931"/>
                </a:lnTo>
                <a:lnTo>
                  <a:pt x="222819" y="45373"/>
                </a:lnTo>
                <a:lnTo>
                  <a:pt x="225698" y="50240"/>
                </a:lnTo>
                <a:lnTo>
                  <a:pt x="231438" y="58187"/>
                </a:lnTo>
                <a:lnTo>
                  <a:pt x="234302" y="61639"/>
                </a:lnTo>
                <a:lnTo>
                  <a:pt x="235259" y="65847"/>
                </a:lnTo>
                <a:lnTo>
                  <a:pt x="234944" y="70556"/>
                </a:lnTo>
                <a:lnTo>
                  <a:pt x="233782" y="75601"/>
                </a:lnTo>
                <a:lnTo>
                  <a:pt x="233007" y="80869"/>
                </a:lnTo>
                <a:lnTo>
                  <a:pt x="232491" y="86286"/>
                </a:lnTo>
                <a:lnTo>
                  <a:pt x="232146" y="91802"/>
                </a:lnTo>
                <a:lnTo>
                  <a:pt x="230964" y="97385"/>
                </a:lnTo>
                <a:lnTo>
                  <a:pt x="229224" y="103012"/>
                </a:lnTo>
                <a:lnTo>
                  <a:pt x="227111" y="108668"/>
                </a:lnTo>
                <a:lnTo>
                  <a:pt x="223797" y="114344"/>
                </a:lnTo>
                <a:lnTo>
                  <a:pt x="219683" y="120032"/>
                </a:lnTo>
                <a:lnTo>
                  <a:pt x="215035" y="125730"/>
                </a:lnTo>
                <a:lnTo>
                  <a:pt x="210985" y="131433"/>
                </a:lnTo>
                <a:lnTo>
                  <a:pt x="207332" y="137141"/>
                </a:lnTo>
                <a:lnTo>
                  <a:pt x="203944" y="142850"/>
                </a:lnTo>
                <a:lnTo>
                  <a:pt x="199780" y="147609"/>
                </a:lnTo>
                <a:lnTo>
                  <a:pt x="190074" y="155437"/>
                </a:lnTo>
                <a:lnTo>
                  <a:pt x="184818" y="159811"/>
                </a:lnTo>
                <a:lnTo>
                  <a:pt x="179410" y="164632"/>
                </a:lnTo>
                <a:lnTo>
                  <a:pt x="173899" y="169750"/>
                </a:lnTo>
                <a:lnTo>
                  <a:pt x="168320" y="174115"/>
                </a:lnTo>
                <a:lnTo>
                  <a:pt x="162696" y="177978"/>
                </a:lnTo>
                <a:lnTo>
                  <a:pt x="157041" y="181505"/>
                </a:lnTo>
                <a:lnTo>
                  <a:pt x="151367" y="184809"/>
                </a:lnTo>
                <a:lnTo>
                  <a:pt x="139982" y="191021"/>
                </a:lnTo>
                <a:lnTo>
                  <a:pt x="117150" y="202769"/>
                </a:lnTo>
                <a:lnTo>
                  <a:pt x="88582" y="217125"/>
                </a:lnTo>
                <a:lnTo>
                  <a:pt x="82867" y="219033"/>
                </a:lnTo>
                <a:lnTo>
                  <a:pt x="77152" y="220306"/>
                </a:lnTo>
                <a:lnTo>
                  <a:pt x="66675" y="221719"/>
                </a:lnTo>
                <a:lnTo>
                  <a:pt x="58843" y="222347"/>
                </a:lnTo>
                <a:lnTo>
                  <a:pt x="49647" y="222627"/>
                </a:lnTo>
                <a:lnTo>
                  <a:pt x="32773" y="222806"/>
                </a:lnTo>
                <a:lnTo>
                  <a:pt x="29468" y="221868"/>
                </a:lnTo>
                <a:lnTo>
                  <a:pt x="20267" y="216950"/>
                </a:lnTo>
                <a:lnTo>
                  <a:pt x="14405" y="215465"/>
                </a:lnTo>
                <a:lnTo>
                  <a:pt x="12461" y="214117"/>
                </a:lnTo>
                <a:lnTo>
                  <a:pt x="11165" y="212266"/>
                </a:lnTo>
                <a:lnTo>
                  <a:pt x="9725" y="207668"/>
                </a:lnTo>
                <a:lnTo>
                  <a:pt x="8914" y="200677"/>
                </a:lnTo>
                <a:lnTo>
                  <a:pt x="8617" y="193048"/>
                </a:lnTo>
                <a:lnTo>
                  <a:pt x="9555" y="190600"/>
                </a:lnTo>
                <a:lnTo>
                  <a:pt x="13136" y="185339"/>
                </a:lnTo>
                <a:lnTo>
                  <a:pt x="15425" y="183555"/>
                </a:lnTo>
                <a:lnTo>
                  <a:pt x="17904" y="182366"/>
                </a:lnTo>
                <a:lnTo>
                  <a:pt x="20508" y="181573"/>
                </a:lnTo>
                <a:lnTo>
                  <a:pt x="25942" y="178152"/>
                </a:lnTo>
                <a:lnTo>
                  <a:pt x="32485" y="173457"/>
                </a:lnTo>
                <a:lnTo>
                  <a:pt x="41743" y="168195"/>
                </a:lnTo>
                <a:lnTo>
                  <a:pt x="52207" y="165222"/>
                </a:lnTo>
                <a:lnTo>
                  <a:pt x="63209" y="162948"/>
                </a:lnTo>
                <a:lnTo>
                  <a:pt x="74447" y="158762"/>
                </a:lnTo>
                <a:lnTo>
                  <a:pt x="80112" y="157265"/>
                </a:lnTo>
                <a:lnTo>
                  <a:pt x="85793" y="156266"/>
                </a:lnTo>
                <a:lnTo>
                  <a:pt x="91485" y="155601"/>
                </a:lnTo>
                <a:lnTo>
                  <a:pt x="98138" y="155157"/>
                </a:lnTo>
                <a:lnTo>
                  <a:pt x="105430" y="154862"/>
                </a:lnTo>
                <a:lnTo>
                  <a:pt x="126806" y="154445"/>
                </a:lnTo>
                <a:lnTo>
                  <a:pt x="155646" y="154305"/>
                </a:lnTo>
                <a:lnTo>
                  <a:pt x="162819" y="155246"/>
                </a:lnTo>
                <a:lnTo>
                  <a:pt x="169506" y="156826"/>
                </a:lnTo>
                <a:lnTo>
                  <a:pt x="198477" y="166205"/>
                </a:lnTo>
                <a:lnTo>
                  <a:pt x="205660" y="168894"/>
                </a:lnTo>
                <a:lnTo>
                  <a:pt x="212355" y="171640"/>
                </a:lnTo>
                <a:lnTo>
                  <a:pt x="218722" y="174422"/>
                </a:lnTo>
                <a:lnTo>
                  <a:pt x="230877" y="180054"/>
                </a:lnTo>
                <a:lnTo>
                  <a:pt x="265697" y="197139"/>
                </a:lnTo>
                <a:lnTo>
                  <a:pt x="288598" y="208564"/>
                </a:lnTo>
                <a:lnTo>
                  <a:pt x="297493" y="214278"/>
                </a:lnTo>
                <a:lnTo>
                  <a:pt x="305574" y="219993"/>
                </a:lnTo>
                <a:lnTo>
                  <a:pt x="315515" y="225708"/>
                </a:lnTo>
                <a:lnTo>
                  <a:pt x="323744" y="231423"/>
                </a:lnTo>
                <a:lnTo>
                  <a:pt x="330576" y="237138"/>
                </a:lnTo>
                <a:lnTo>
                  <a:pt x="338825" y="244758"/>
                </a:lnTo>
                <a:lnTo>
                  <a:pt x="346914" y="252617"/>
                </a:lnTo>
                <a:lnTo>
                  <a:pt x="349387" y="254125"/>
                </a:lnTo>
                <a:lnTo>
                  <a:pt x="360045" y="2571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4863465" y="3326129"/>
            <a:ext cx="951548" cy="77154"/>
          </a:xfrm>
          <a:custGeom>
            <a:avLst/>
            <a:gdLst/>
            <a:ahLst/>
            <a:cxnLst/>
            <a:rect l="0" t="0" r="0" b="0"/>
            <a:pathLst>
              <a:path w="951548" h="77154">
                <a:moveTo>
                  <a:pt x="0" y="77153"/>
                </a:moveTo>
                <a:lnTo>
                  <a:pt x="17321" y="77153"/>
                </a:lnTo>
                <a:lnTo>
                  <a:pt x="22025" y="76200"/>
                </a:lnTo>
                <a:lnTo>
                  <a:pt x="27065" y="74613"/>
                </a:lnTo>
                <a:lnTo>
                  <a:pt x="32331" y="72602"/>
                </a:lnTo>
                <a:lnTo>
                  <a:pt x="43262" y="70368"/>
                </a:lnTo>
                <a:lnTo>
                  <a:pt x="70352" y="68933"/>
                </a:lnTo>
                <a:lnTo>
                  <a:pt x="98281" y="67698"/>
                </a:lnTo>
                <a:lnTo>
                  <a:pt x="107430" y="66087"/>
                </a:lnTo>
                <a:lnTo>
                  <a:pt x="117340" y="64061"/>
                </a:lnTo>
                <a:lnTo>
                  <a:pt x="135971" y="61809"/>
                </a:lnTo>
                <a:lnTo>
                  <a:pt x="154729" y="59856"/>
                </a:lnTo>
                <a:lnTo>
                  <a:pt x="165065" y="58002"/>
                </a:lnTo>
                <a:lnTo>
                  <a:pt x="175766" y="55813"/>
                </a:lnTo>
                <a:lnTo>
                  <a:pt x="185757" y="54354"/>
                </a:lnTo>
                <a:lnTo>
                  <a:pt x="214424" y="52300"/>
                </a:lnTo>
                <a:lnTo>
                  <a:pt x="235634" y="51820"/>
                </a:lnTo>
                <a:lnTo>
                  <a:pt x="246624" y="50740"/>
                </a:lnTo>
                <a:lnTo>
                  <a:pt x="257761" y="49066"/>
                </a:lnTo>
                <a:lnTo>
                  <a:pt x="268996" y="46999"/>
                </a:lnTo>
                <a:lnTo>
                  <a:pt x="294179" y="44701"/>
                </a:lnTo>
                <a:lnTo>
                  <a:pt x="320293" y="43680"/>
                </a:lnTo>
                <a:lnTo>
                  <a:pt x="344600" y="43226"/>
                </a:lnTo>
                <a:lnTo>
                  <a:pt x="356415" y="42153"/>
                </a:lnTo>
                <a:lnTo>
                  <a:pt x="368103" y="40484"/>
                </a:lnTo>
                <a:lnTo>
                  <a:pt x="379704" y="38420"/>
                </a:lnTo>
                <a:lnTo>
                  <a:pt x="405294" y="36126"/>
                </a:lnTo>
                <a:lnTo>
                  <a:pt x="432543" y="34154"/>
                </a:lnTo>
                <a:lnTo>
                  <a:pt x="446477" y="32295"/>
                </a:lnTo>
                <a:lnTo>
                  <a:pt x="460529" y="30102"/>
                </a:lnTo>
                <a:lnTo>
                  <a:pt x="473706" y="28641"/>
                </a:lnTo>
                <a:lnTo>
                  <a:pt x="498508" y="27017"/>
                </a:lnTo>
                <a:lnTo>
                  <a:pt x="511409" y="25631"/>
                </a:lnTo>
                <a:lnTo>
                  <a:pt x="524771" y="23756"/>
                </a:lnTo>
                <a:lnTo>
                  <a:pt x="538442" y="21552"/>
                </a:lnTo>
                <a:lnTo>
                  <a:pt x="551366" y="20083"/>
                </a:lnTo>
                <a:lnTo>
                  <a:pt x="575886" y="18451"/>
                </a:lnTo>
                <a:lnTo>
                  <a:pt x="602025" y="17726"/>
                </a:lnTo>
                <a:lnTo>
                  <a:pt x="628564" y="16451"/>
                </a:lnTo>
                <a:lnTo>
                  <a:pt x="640975" y="14778"/>
                </a:lnTo>
                <a:lnTo>
                  <a:pt x="653059" y="12709"/>
                </a:lnTo>
                <a:lnTo>
                  <a:pt x="676646" y="10411"/>
                </a:lnTo>
                <a:lnTo>
                  <a:pt x="699829" y="9390"/>
                </a:lnTo>
                <a:lnTo>
                  <a:pt x="722832" y="8936"/>
                </a:lnTo>
                <a:lnTo>
                  <a:pt x="734301" y="7863"/>
                </a:lnTo>
                <a:lnTo>
                  <a:pt x="745756" y="6195"/>
                </a:lnTo>
                <a:lnTo>
                  <a:pt x="757203" y="4130"/>
                </a:lnTo>
                <a:lnTo>
                  <a:pt x="780082" y="1836"/>
                </a:lnTo>
                <a:lnTo>
                  <a:pt x="802950" y="816"/>
                </a:lnTo>
                <a:lnTo>
                  <a:pt x="836293" y="242"/>
                </a:lnTo>
                <a:lnTo>
                  <a:pt x="95154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5249231" y="3463290"/>
            <a:ext cx="291462" cy="180023"/>
          </a:xfrm>
          <a:custGeom>
            <a:avLst/>
            <a:gdLst/>
            <a:ahLst/>
            <a:cxnLst/>
            <a:rect l="0" t="0" r="0" b="0"/>
            <a:pathLst>
              <a:path w="291462" h="180023">
                <a:moveTo>
                  <a:pt x="60003" y="8572"/>
                </a:moveTo>
                <a:lnTo>
                  <a:pt x="67385" y="1191"/>
                </a:lnTo>
                <a:lnTo>
                  <a:pt x="70587" y="529"/>
                </a:lnTo>
                <a:lnTo>
                  <a:pt x="77745" y="157"/>
                </a:lnTo>
                <a:lnTo>
                  <a:pt x="85898" y="46"/>
                </a:lnTo>
                <a:lnTo>
                  <a:pt x="126231" y="0"/>
                </a:lnTo>
                <a:lnTo>
                  <a:pt x="131778" y="953"/>
                </a:lnTo>
                <a:lnTo>
                  <a:pt x="137380" y="2540"/>
                </a:lnTo>
                <a:lnTo>
                  <a:pt x="143020" y="4551"/>
                </a:lnTo>
                <a:lnTo>
                  <a:pt x="148686" y="6843"/>
                </a:lnTo>
                <a:lnTo>
                  <a:pt x="154367" y="9325"/>
                </a:lnTo>
                <a:lnTo>
                  <a:pt x="160060" y="11931"/>
                </a:lnTo>
                <a:lnTo>
                  <a:pt x="168926" y="17368"/>
                </a:lnTo>
                <a:lnTo>
                  <a:pt x="176041" y="22959"/>
                </a:lnTo>
                <a:lnTo>
                  <a:pt x="179272" y="25783"/>
                </a:lnTo>
                <a:lnTo>
                  <a:pt x="182378" y="28618"/>
                </a:lnTo>
                <a:lnTo>
                  <a:pt x="188370" y="34309"/>
                </a:lnTo>
                <a:lnTo>
                  <a:pt x="208581" y="54294"/>
                </a:lnTo>
                <a:lnTo>
                  <a:pt x="210490" y="57150"/>
                </a:lnTo>
                <a:lnTo>
                  <a:pt x="211763" y="60008"/>
                </a:lnTo>
                <a:lnTo>
                  <a:pt x="212611" y="62865"/>
                </a:lnTo>
                <a:lnTo>
                  <a:pt x="213177" y="65722"/>
                </a:lnTo>
                <a:lnTo>
                  <a:pt x="213554" y="68580"/>
                </a:lnTo>
                <a:lnTo>
                  <a:pt x="213806" y="71437"/>
                </a:lnTo>
                <a:lnTo>
                  <a:pt x="213973" y="75247"/>
                </a:lnTo>
                <a:lnTo>
                  <a:pt x="214160" y="84560"/>
                </a:lnTo>
                <a:lnTo>
                  <a:pt x="213257" y="88759"/>
                </a:lnTo>
                <a:lnTo>
                  <a:pt x="211702" y="92510"/>
                </a:lnTo>
                <a:lnTo>
                  <a:pt x="209714" y="95963"/>
                </a:lnTo>
                <a:lnTo>
                  <a:pt x="207435" y="99218"/>
                </a:lnTo>
                <a:lnTo>
                  <a:pt x="204964" y="102340"/>
                </a:lnTo>
                <a:lnTo>
                  <a:pt x="202364" y="105374"/>
                </a:lnTo>
                <a:lnTo>
                  <a:pt x="198725" y="109302"/>
                </a:lnTo>
                <a:lnTo>
                  <a:pt x="181738" y="126753"/>
                </a:lnTo>
                <a:lnTo>
                  <a:pt x="178307" y="130222"/>
                </a:lnTo>
                <a:lnTo>
                  <a:pt x="173163" y="133487"/>
                </a:lnTo>
                <a:lnTo>
                  <a:pt x="166876" y="136616"/>
                </a:lnTo>
                <a:lnTo>
                  <a:pt x="159827" y="139655"/>
                </a:lnTo>
                <a:lnTo>
                  <a:pt x="154175" y="142633"/>
                </a:lnTo>
                <a:lnTo>
                  <a:pt x="149454" y="145571"/>
                </a:lnTo>
                <a:lnTo>
                  <a:pt x="145355" y="148482"/>
                </a:lnTo>
                <a:lnTo>
                  <a:pt x="140717" y="151376"/>
                </a:lnTo>
                <a:lnTo>
                  <a:pt x="135720" y="154257"/>
                </a:lnTo>
                <a:lnTo>
                  <a:pt x="130483" y="157130"/>
                </a:lnTo>
                <a:lnTo>
                  <a:pt x="124135" y="159046"/>
                </a:lnTo>
                <a:lnTo>
                  <a:pt x="117045" y="160323"/>
                </a:lnTo>
                <a:lnTo>
                  <a:pt x="109462" y="161174"/>
                </a:lnTo>
                <a:lnTo>
                  <a:pt x="103453" y="162694"/>
                </a:lnTo>
                <a:lnTo>
                  <a:pt x="98495" y="164661"/>
                </a:lnTo>
                <a:lnTo>
                  <a:pt x="94237" y="166924"/>
                </a:lnTo>
                <a:lnTo>
                  <a:pt x="89493" y="168432"/>
                </a:lnTo>
                <a:lnTo>
                  <a:pt x="84426" y="169438"/>
                </a:lnTo>
                <a:lnTo>
                  <a:pt x="79143" y="170109"/>
                </a:lnTo>
                <a:lnTo>
                  <a:pt x="73716" y="170556"/>
                </a:lnTo>
                <a:lnTo>
                  <a:pt x="68192" y="170854"/>
                </a:lnTo>
                <a:lnTo>
                  <a:pt x="62606" y="171052"/>
                </a:lnTo>
                <a:lnTo>
                  <a:pt x="57928" y="170232"/>
                </a:lnTo>
                <a:lnTo>
                  <a:pt x="50191" y="166781"/>
                </a:lnTo>
                <a:lnTo>
                  <a:pt x="45842" y="165480"/>
                </a:lnTo>
                <a:lnTo>
                  <a:pt x="41038" y="164612"/>
                </a:lnTo>
                <a:lnTo>
                  <a:pt x="35930" y="164034"/>
                </a:lnTo>
                <a:lnTo>
                  <a:pt x="31572" y="162696"/>
                </a:lnTo>
                <a:lnTo>
                  <a:pt x="24189" y="158669"/>
                </a:lnTo>
                <a:lnTo>
                  <a:pt x="17734" y="156244"/>
                </a:lnTo>
                <a:lnTo>
                  <a:pt x="14679" y="155598"/>
                </a:lnTo>
                <a:lnTo>
                  <a:pt x="8744" y="152339"/>
                </a:lnTo>
                <a:lnTo>
                  <a:pt x="5828" y="150137"/>
                </a:lnTo>
                <a:lnTo>
                  <a:pt x="3884" y="147716"/>
                </a:lnTo>
                <a:lnTo>
                  <a:pt x="2588" y="145150"/>
                </a:lnTo>
                <a:lnTo>
                  <a:pt x="1148" y="139759"/>
                </a:lnTo>
                <a:lnTo>
                  <a:pt x="508" y="134187"/>
                </a:lnTo>
                <a:lnTo>
                  <a:pt x="337" y="131368"/>
                </a:lnTo>
                <a:lnTo>
                  <a:pt x="148" y="125695"/>
                </a:lnTo>
                <a:lnTo>
                  <a:pt x="10" y="113133"/>
                </a:lnTo>
                <a:lnTo>
                  <a:pt x="0" y="107392"/>
                </a:lnTo>
                <a:lnTo>
                  <a:pt x="952" y="105885"/>
                </a:lnTo>
                <a:lnTo>
                  <a:pt x="2538" y="104880"/>
                </a:lnTo>
                <a:lnTo>
                  <a:pt x="6841" y="103763"/>
                </a:lnTo>
                <a:lnTo>
                  <a:pt x="11928" y="103267"/>
                </a:lnTo>
                <a:lnTo>
                  <a:pt x="19904" y="100506"/>
                </a:lnTo>
                <a:lnTo>
                  <a:pt x="24698" y="98436"/>
                </a:lnTo>
                <a:lnTo>
                  <a:pt x="29799" y="97057"/>
                </a:lnTo>
                <a:lnTo>
                  <a:pt x="35105" y="96137"/>
                </a:lnTo>
                <a:lnTo>
                  <a:pt x="40547" y="95524"/>
                </a:lnTo>
                <a:lnTo>
                  <a:pt x="46080" y="95115"/>
                </a:lnTo>
                <a:lnTo>
                  <a:pt x="51674" y="94842"/>
                </a:lnTo>
                <a:lnTo>
                  <a:pt x="62969" y="94539"/>
                </a:lnTo>
                <a:lnTo>
                  <a:pt x="96001" y="94329"/>
                </a:lnTo>
                <a:lnTo>
                  <a:pt x="103052" y="95271"/>
                </a:lnTo>
                <a:lnTo>
                  <a:pt x="109657" y="96851"/>
                </a:lnTo>
                <a:lnTo>
                  <a:pt x="115966" y="98858"/>
                </a:lnTo>
                <a:lnTo>
                  <a:pt x="123029" y="100195"/>
                </a:lnTo>
                <a:lnTo>
                  <a:pt x="130596" y="101087"/>
                </a:lnTo>
                <a:lnTo>
                  <a:pt x="138497" y="101681"/>
                </a:lnTo>
                <a:lnTo>
                  <a:pt x="145671" y="103030"/>
                </a:lnTo>
                <a:lnTo>
                  <a:pt x="152357" y="104881"/>
                </a:lnTo>
                <a:lnTo>
                  <a:pt x="181328" y="114697"/>
                </a:lnTo>
                <a:lnTo>
                  <a:pt x="188511" y="117422"/>
                </a:lnTo>
                <a:lnTo>
                  <a:pt x="195206" y="120191"/>
                </a:lnTo>
                <a:lnTo>
                  <a:pt x="201573" y="122990"/>
                </a:lnTo>
                <a:lnTo>
                  <a:pt x="206771" y="125808"/>
                </a:lnTo>
                <a:lnTo>
                  <a:pt x="211189" y="128639"/>
                </a:lnTo>
                <a:lnTo>
                  <a:pt x="215086" y="131480"/>
                </a:lnTo>
                <a:lnTo>
                  <a:pt x="219589" y="133373"/>
                </a:lnTo>
                <a:lnTo>
                  <a:pt x="224497" y="134635"/>
                </a:lnTo>
                <a:lnTo>
                  <a:pt x="229673" y="135477"/>
                </a:lnTo>
                <a:lnTo>
                  <a:pt x="235029" y="136990"/>
                </a:lnTo>
                <a:lnTo>
                  <a:pt x="240505" y="138952"/>
                </a:lnTo>
                <a:lnTo>
                  <a:pt x="246060" y="141212"/>
                </a:lnTo>
                <a:lnTo>
                  <a:pt x="254773" y="146263"/>
                </a:lnTo>
                <a:lnTo>
                  <a:pt x="261820" y="151683"/>
                </a:lnTo>
                <a:lnTo>
                  <a:pt x="268127" y="157267"/>
                </a:lnTo>
                <a:lnTo>
                  <a:pt x="270191" y="160089"/>
                </a:lnTo>
                <a:lnTo>
                  <a:pt x="271565" y="162924"/>
                </a:lnTo>
                <a:lnTo>
                  <a:pt x="272482" y="165766"/>
                </a:lnTo>
                <a:lnTo>
                  <a:pt x="274046" y="167660"/>
                </a:lnTo>
                <a:lnTo>
                  <a:pt x="276041" y="168923"/>
                </a:lnTo>
                <a:lnTo>
                  <a:pt x="278323" y="169766"/>
                </a:lnTo>
                <a:lnTo>
                  <a:pt x="283400" y="173241"/>
                </a:lnTo>
                <a:lnTo>
                  <a:pt x="291461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6295072" y="3266125"/>
            <a:ext cx="531496" cy="42861"/>
          </a:xfrm>
          <a:custGeom>
            <a:avLst/>
            <a:gdLst/>
            <a:ahLst/>
            <a:cxnLst/>
            <a:rect l="0" t="0" r="0" b="0"/>
            <a:pathLst>
              <a:path w="531496" h="42861">
                <a:moveTo>
                  <a:pt x="0" y="42860"/>
                </a:moveTo>
                <a:lnTo>
                  <a:pt x="57312" y="42860"/>
                </a:lnTo>
                <a:lnTo>
                  <a:pt x="64878" y="41907"/>
                </a:lnTo>
                <a:lnTo>
                  <a:pt x="73732" y="40320"/>
                </a:lnTo>
                <a:lnTo>
                  <a:pt x="83445" y="38309"/>
                </a:lnTo>
                <a:lnTo>
                  <a:pt x="92777" y="36968"/>
                </a:lnTo>
                <a:lnTo>
                  <a:pt x="101856" y="36074"/>
                </a:lnTo>
                <a:lnTo>
                  <a:pt x="110767" y="35479"/>
                </a:lnTo>
                <a:lnTo>
                  <a:pt x="119565" y="34129"/>
                </a:lnTo>
                <a:lnTo>
                  <a:pt x="128287" y="32277"/>
                </a:lnTo>
                <a:lnTo>
                  <a:pt x="136960" y="30089"/>
                </a:lnTo>
                <a:lnTo>
                  <a:pt x="146551" y="28631"/>
                </a:lnTo>
                <a:lnTo>
                  <a:pt x="156756" y="27659"/>
                </a:lnTo>
                <a:lnTo>
                  <a:pt x="167369" y="27011"/>
                </a:lnTo>
                <a:lnTo>
                  <a:pt x="178254" y="25626"/>
                </a:lnTo>
                <a:lnTo>
                  <a:pt x="189321" y="23751"/>
                </a:lnTo>
                <a:lnTo>
                  <a:pt x="200509" y="21548"/>
                </a:lnTo>
                <a:lnTo>
                  <a:pt x="211778" y="20079"/>
                </a:lnTo>
                <a:lnTo>
                  <a:pt x="223101" y="19100"/>
                </a:lnTo>
                <a:lnTo>
                  <a:pt x="234458" y="18448"/>
                </a:lnTo>
                <a:lnTo>
                  <a:pt x="259779" y="17722"/>
                </a:lnTo>
                <a:lnTo>
                  <a:pt x="273199" y="17529"/>
                </a:lnTo>
                <a:lnTo>
                  <a:pt x="285955" y="16447"/>
                </a:lnTo>
                <a:lnTo>
                  <a:pt x="298269" y="14774"/>
                </a:lnTo>
                <a:lnTo>
                  <a:pt x="310289" y="12706"/>
                </a:lnTo>
                <a:lnTo>
                  <a:pt x="322112" y="11327"/>
                </a:lnTo>
                <a:lnTo>
                  <a:pt x="333804" y="10408"/>
                </a:lnTo>
                <a:lnTo>
                  <a:pt x="345408" y="9795"/>
                </a:lnTo>
                <a:lnTo>
                  <a:pt x="365922" y="9114"/>
                </a:lnTo>
                <a:lnTo>
                  <a:pt x="375393" y="8933"/>
                </a:lnTo>
                <a:lnTo>
                  <a:pt x="384565" y="7859"/>
                </a:lnTo>
                <a:lnTo>
                  <a:pt x="393536" y="6191"/>
                </a:lnTo>
                <a:lnTo>
                  <a:pt x="402375" y="4126"/>
                </a:lnTo>
                <a:lnTo>
                  <a:pt x="411125" y="2750"/>
                </a:lnTo>
                <a:lnTo>
                  <a:pt x="419816" y="1832"/>
                </a:lnTo>
                <a:lnTo>
                  <a:pt x="436140" y="813"/>
                </a:lnTo>
                <a:lnTo>
                  <a:pt x="449745" y="360"/>
                </a:lnTo>
                <a:lnTo>
                  <a:pt x="486616" y="45"/>
                </a:lnTo>
                <a:lnTo>
                  <a:pt x="516588" y="0"/>
                </a:lnTo>
                <a:lnTo>
                  <a:pt x="519652" y="951"/>
                </a:lnTo>
                <a:lnTo>
                  <a:pt x="522647" y="2538"/>
                </a:lnTo>
                <a:lnTo>
                  <a:pt x="531495" y="85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6350477" y="3394742"/>
            <a:ext cx="467518" cy="222810"/>
          </a:xfrm>
          <a:custGeom>
            <a:avLst/>
            <a:gdLst/>
            <a:ahLst/>
            <a:cxnLst/>
            <a:rect l="0" t="0" r="0" b="0"/>
            <a:pathLst>
              <a:path w="467518" h="222810">
                <a:moveTo>
                  <a:pt x="30320" y="34258"/>
                </a:moveTo>
                <a:lnTo>
                  <a:pt x="22101" y="26038"/>
                </a:lnTo>
                <a:lnTo>
                  <a:pt x="26403" y="21239"/>
                </a:lnTo>
                <a:lnTo>
                  <a:pt x="29614" y="19863"/>
                </a:lnTo>
                <a:lnTo>
                  <a:pt x="43234" y="16975"/>
                </a:lnTo>
                <a:lnTo>
                  <a:pt x="53840" y="12924"/>
                </a:lnTo>
                <a:lnTo>
                  <a:pt x="65970" y="9839"/>
                </a:lnTo>
                <a:lnTo>
                  <a:pt x="80147" y="8925"/>
                </a:lnTo>
                <a:lnTo>
                  <a:pt x="90883" y="6171"/>
                </a:lnTo>
                <a:lnTo>
                  <a:pt x="102004" y="2725"/>
                </a:lnTo>
                <a:lnTo>
                  <a:pt x="113298" y="1193"/>
                </a:lnTo>
                <a:lnTo>
                  <a:pt x="127207" y="512"/>
                </a:lnTo>
                <a:lnTo>
                  <a:pt x="150317" y="75"/>
                </a:lnTo>
                <a:lnTo>
                  <a:pt x="165464" y="0"/>
                </a:lnTo>
                <a:lnTo>
                  <a:pt x="176426" y="2522"/>
                </a:lnTo>
                <a:lnTo>
                  <a:pt x="186696" y="6818"/>
                </a:lnTo>
                <a:lnTo>
                  <a:pt x="198786" y="14591"/>
                </a:lnTo>
                <a:lnTo>
                  <a:pt x="208699" y="20120"/>
                </a:lnTo>
                <a:lnTo>
                  <a:pt x="221995" y="25751"/>
                </a:lnTo>
                <a:lnTo>
                  <a:pt x="236476" y="32382"/>
                </a:lnTo>
                <a:lnTo>
                  <a:pt x="243005" y="36817"/>
                </a:lnTo>
                <a:lnTo>
                  <a:pt x="249262" y="41679"/>
                </a:lnTo>
                <a:lnTo>
                  <a:pt x="253434" y="45873"/>
                </a:lnTo>
                <a:lnTo>
                  <a:pt x="256215" y="49621"/>
                </a:lnTo>
                <a:lnTo>
                  <a:pt x="260258" y="57278"/>
                </a:lnTo>
                <a:lnTo>
                  <a:pt x="265230" y="67031"/>
                </a:lnTo>
                <a:lnTo>
                  <a:pt x="265985" y="72299"/>
                </a:lnTo>
                <a:lnTo>
                  <a:pt x="265534" y="77716"/>
                </a:lnTo>
                <a:lnTo>
                  <a:pt x="264282" y="83233"/>
                </a:lnTo>
                <a:lnTo>
                  <a:pt x="263447" y="88815"/>
                </a:lnTo>
                <a:lnTo>
                  <a:pt x="262891" y="94442"/>
                </a:lnTo>
                <a:lnTo>
                  <a:pt x="262520" y="100098"/>
                </a:lnTo>
                <a:lnTo>
                  <a:pt x="261320" y="104821"/>
                </a:lnTo>
                <a:lnTo>
                  <a:pt x="259567" y="108922"/>
                </a:lnTo>
                <a:lnTo>
                  <a:pt x="257447" y="112609"/>
                </a:lnTo>
                <a:lnTo>
                  <a:pt x="252550" y="121785"/>
                </a:lnTo>
                <a:lnTo>
                  <a:pt x="241646" y="143199"/>
                </a:lnTo>
                <a:lnTo>
                  <a:pt x="238831" y="147842"/>
                </a:lnTo>
                <a:lnTo>
                  <a:pt x="236003" y="151891"/>
                </a:lnTo>
                <a:lnTo>
                  <a:pt x="233165" y="155542"/>
                </a:lnTo>
                <a:lnTo>
                  <a:pt x="229367" y="159882"/>
                </a:lnTo>
                <a:lnTo>
                  <a:pt x="224930" y="164679"/>
                </a:lnTo>
                <a:lnTo>
                  <a:pt x="220068" y="169783"/>
                </a:lnTo>
                <a:lnTo>
                  <a:pt x="214921" y="174138"/>
                </a:lnTo>
                <a:lnTo>
                  <a:pt x="209585" y="177994"/>
                </a:lnTo>
                <a:lnTo>
                  <a:pt x="199529" y="184818"/>
                </a:lnTo>
                <a:lnTo>
                  <a:pt x="191884" y="191025"/>
                </a:lnTo>
                <a:lnTo>
                  <a:pt x="180232" y="196960"/>
                </a:lnTo>
                <a:lnTo>
                  <a:pt x="166480" y="202772"/>
                </a:lnTo>
                <a:lnTo>
                  <a:pt x="154018" y="208531"/>
                </a:lnTo>
                <a:lnTo>
                  <a:pt x="136292" y="217127"/>
                </a:lnTo>
                <a:lnTo>
                  <a:pt x="122186" y="220308"/>
                </a:lnTo>
                <a:lnTo>
                  <a:pt x="114424" y="221156"/>
                </a:lnTo>
                <a:lnTo>
                  <a:pt x="100720" y="222099"/>
                </a:lnTo>
                <a:lnTo>
                  <a:pt x="88279" y="222517"/>
                </a:lnTo>
                <a:lnTo>
                  <a:pt x="63553" y="222809"/>
                </a:lnTo>
                <a:lnTo>
                  <a:pt x="54298" y="220293"/>
                </a:lnTo>
                <a:lnTo>
                  <a:pt x="40917" y="216062"/>
                </a:lnTo>
                <a:lnTo>
                  <a:pt x="37385" y="215468"/>
                </a:lnTo>
                <a:lnTo>
                  <a:pt x="30920" y="212268"/>
                </a:lnTo>
                <a:lnTo>
                  <a:pt x="27862" y="210081"/>
                </a:lnTo>
                <a:lnTo>
                  <a:pt x="21925" y="207651"/>
                </a:lnTo>
                <a:lnTo>
                  <a:pt x="19009" y="207004"/>
                </a:lnTo>
                <a:lnTo>
                  <a:pt x="13228" y="203744"/>
                </a:lnTo>
                <a:lnTo>
                  <a:pt x="10353" y="201541"/>
                </a:lnTo>
                <a:lnTo>
                  <a:pt x="8436" y="199120"/>
                </a:lnTo>
                <a:lnTo>
                  <a:pt x="7158" y="196553"/>
                </a:lnTo>
                <a:lnTo>
                  <a:pt x="6306" y="193890"/>
                </a:lnTo>
                <a:lnTo>
                  <a:pt x="2820" y="188390"/>
                </a:lnTo>
                <a:lnTo>
                  <a:pt x="557" y="185590"/>
                </a:lnTo>
                <a:lnTo>
                  <a:pt x="0" y="183724"/>
                </a:lnTo>
                <a:lnTo>
                  <a:pt x="582" y="182479"/>
                </a:lnTo>
                <a:lnTo>
                  <a:pt x="1922" y="181649"/>
                </a:lnTo>
                <a:lnTo>
                  <a:pt x="2816" y="180144"/>
                </a:lnTo>
                <a:lnTo>
                  <a:pt x="3808" y="175931"/>
                </a:lnTo>
                <a:lnTo>
                  <a:pt x="6789" y="170884"/>
                </a:lnTo>
                <a:lnTo>
                  <a:pt x="8918" y="168204"/>
                </a:lnTo>
                <a:lnTo>
                  <a:pt x="11290" y="166418"/>
                </a:lnTo>
                <a:lnTo>
                  <a:pt x="13823" y="165227"/>
                </a:lnTo>
                <a:lnTo>
                  <a:pt x="16465" y="164433"/>
                </a:lnTo>
                <a:lnTo>
                  <a:pt x="21939" y="161011"/>
                </a:lnTo>
                <a:lnTo>
                  <a:pt x="28500" y="156315"/>
                </a:lnTo>
                <a:lnTo>
                  <a:pt x="37767" y="151053"/>
                </a:lnTo>
                <a:lnTo>
                  <a:pt x="45694" y="148079"/>
                </a:lnTo>
                <a:lnTo>
                  <a:pt x="53346" y="146758"/>
                </a:lnTo>
                <a:lnTo>
                  <a:pt x="63096" y="146170"/>
                </a:lnTo>
                <a:lnTo>
                  <a:pt x="76320" y="145909"/>
                </a:lnTo>
                <a:lnTo>
                  <a:pt x="125993" y="145712"/>
                </a:lnTo>
                <a:lnTo>
                  <a:pt x="139834" y="148246"/>
                </a:lnTo>
                <a:lnTo>
                  <a:pt x="152336" y="151594"/>
                </a:lnTo>
                <a:lnTo>
                  <a:pt x="164241" y="153082"/>
                </a:lnTo>
                <a:lnTo>
                  <a:pt x="178423" y="156283"/>
                </a:lnTo>
                <a:lnTo>
                  <a:pt x="186206" y="158471"/>
                </a:lnTo>
                <a:lnTo>
                  <a:pt x="202473" y="163441"/>
                </a:lnTo>
                <a:lnTo>
                  <a:pt x="236200" y="174393"/>
                </a:lnTo>
                <a:lnTo>
                  <a:pt x="244725" y="176259"/>
                </a:lnTo>
                <a:lnTo>
                  <a:pt x="253267" y="177502"/>
                </a:lnTo>
                <a:lnTo>
                  <a:pt x="261819" y="178332"/>
                </a:lnTo>
                <a:lnTo>
                  <a:pt x="271330" y="179837"/>
                </a:lnTo>
                <a:lnTo>
                  <a:pt x="281481" y="181793"/>
                </a:lnTo>
                <a:lnTo>
                  <a:pt x="292058" y="184050"/>
                </a:lnTo>
                <a:lnTo>
                  <a:pt x="301968" y="185554"/>
                </a:lnTo>
                <a:lnTo>
                  <a:pt x="311431" y="186557"/>
                </a:lnTo>
                <a:lnTo>
                  <a:pt x="320597" y="187225"/>
                </a:lnTo>
                <a:lnTo>
                  <a:pt x="329566" y="188624"/>
                </a:lnTo>
                <a:lnTo>
                  <a:pt x="338402" y="190508"/>
                </a:lnTo>
                <a:lnTo>
                  <a:pt x="347151" y="192717"/>
                </a:lnTo>
                <a:lnTo>
                  <a:pt x="354888" y="194190"/>
                </a:lnTo>
                <a:lnTo>
                  <a:pt x="368565" y="195826"/>
                </a:lnTo>
                <a:lnTo>
                  <a:pt x="375831" y="197215"/>
                </a:lnTo>
                <a:lnTo>
                  <a:pt x="383534" y="199094"/>
                </a:lnTo>
                <a:lnTo>
                  <a:pt x="391526" y="201298"/>
                </a:lnTo>
                <a:lnTo>
                  <a:pt x="405486" y="203748"/>
                </a:lnTo>
                <a:lnTo>
                  <a:pt x="417088" y="204837"/>
                </a:lnTo>
                <a:lnTo>
                  <a:pt x="429927" y="205450"/>
                </a:lnTo>
                <a:lnTo>
                  <a:pt x="451855" y="205673"/>
                </a:lnTo>
                <a:lnTo>
                  <a:pt x="455171" y="204732"/>
                </a:lnTo>
                <a:lnTo>
                  <a:pt x="458334" y="203152"/>
                </a:lnTo>
                <a:lnTo>
                  <a:pt x="467517" y="19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3603307" y="4021812"/>
            <a:ext cx="360011" cy="538357"/>
          </a:xfrm>
          <a:custGeom>
            <a:avLst/>
            <a:gdLst/>
            <a:ahLst/>
            <a:cxnLst/>
            <a:rect l="0" t="0" r="0" b="0"/>
            <a:pathLst>
              <a:path w="360011" h="538357">
                <a:moveTo>
                  <a:pt x="0" y="41553"/>
                </a:moveTo>
                <a:lnTo>
                  <a:pt x="0" y="111808"/>
                </a:lnTo>
                <a:lnTo>
                  <a:pt x="953" y="115060"/>
                </a:lnTo>
                <a:lnTo>
                  <a:pt x="5892" y="124187"/>
                </a:lnTo>
                <a:lnTo>
                  <a:pt x="10583" y="138344"/>
                </a:lnTo>
                <a:lnTo>
                  <a:pt x="14229" y="147436"/>
                </a:lnTo>
                <a:lnTo>
                  <a:pt x="15849" y="154652"/>
                </a:lnTo>
                <a:lnTo>
                  <a:pt x="19109" y="161034"/>
                </a:lnTo>
                <a:lnTo>
                  <a:pt x="21312" y="164069"/>
                </a:lnTo>
                <a:lnTo>
                  <a:pt x="23759" y="169982"/>
                </a:lnTo>
                <a:lnTo>
                  <a:pt x="25137" y="178666"/>
                </a:lnTo>
                <a:lnTo>
                  <a:pt x="25331" y="181539"/>
                </a:lnTo>
                <a:lnTo>
                  <a:pt x="26412" y="184407"/>
                </a:lnTo>
                <a:lnTo>
                  <a:pt x="30154" y="190133"/>
                </a:lnTo>
                <a:lnTo>
                  <a:pt x="39364" y="201571"/>
                </a:lnTo>
                <a:lnTo>
                  <a:pt x="42779" y="210144"/>
                </a:lnTo>
                <a:lnTo>
                  <a:pt x="46953" y="215860"/>
                </a:lnTo>
                <a:lnTo>
                  <a:pt x="49399" y="217765"/>
                </a:lnTo>
                <a:lnTo>
                  <a:pt x="51983" y="219035"/>
                </a:lnTo>
                <a:lnTo>
                  <a:pt x="54658" y="219882"/>
                </a:lnTo>
                <a:lnTo>
                  <a:pt x="60170" y="223362"/>
                </a:lnTo>
                <a:lnTo>
                  <a:pt x="68628" y="230677"/>
                </a:lnTo>
                <a:lnTo>
                  <a:pt x="71469" y="233358"/>
                </a:lnTo>
                <a:lnTo>
                  <a:pt x="74316" y="235145"/>
                </a:lnTo>
                <a:lnTo>
                  <a:pt x="80020" y="237131"/>
                </a:lnTo>
                <a:lnTo>
                  <a:pt x="88585" y="238250"/>
                </a:lnTo>
                <a:lnTo>
                  <a:pt x="97156" y="238581"/>
                </a:lnTo>
                <a:lnTo>
                  <a:pt x="114300" y="238708"/>
                </a:lnTo>
                <a:lnTo>
                  <a:pt x="148237" y="238720"/>
                </a:lnTo>
                <a:lnTo>
                  <a:pt x="151212" y="237767"/>
                </a:lnTo>
                <a:lnTo>
                  <a:pt x="159950" y="232829"/>
                </a:lnTo>
                <a:lnTo>
                  <a:pt x="168572" y="229990"/>
                </a:lnTo>
                <a:lnTo>
                  <a:pt x="174298" y="225950"/>
                </a:lnTo>
                <a:lnTo>
                  <a:pt x="182559" y="218440"/>
                </a:lnTo>
                <a:lnTo>
                  <a:pt x="190675" y="209704"/>
                </a:lnTo>
                <a:lnTo>
                  <a:pt x="197149" y="198479"/>
                </a:lnTo>
                <a:lnTo>
                  <a:pt x="205414" y="188767"/>
                </a:lnTo>
                <a:lnTo>
                  <a:pt x="216227" y="177141"/>
                </a:lnTo>
                <a:lnTo>
                  <a:pt x="218446" y="172902"/>
                </a:lnTo>
                <a:lnTo>
                  <a:pt x="222523" y="157835"/>
                </a:lnTo>
                <a:lnTo>
                  <a:pt x="229339" y="141306"/>
                </a:lnTo>
                <a:lnTo>
                  <a:pt x="234644" y="130020"/>
                </a:lnTo>
                <a:lnTo>
                  <a:pt x="242984" y="112956"/>
                </a:lnTo>
                <a:lnTo>
                  <a:pt x="246106" y="101545"/>
                </a:lnTo>
                <a:lnTo>
                  <a:pt x="247493" y="90123"/>
                </a:lnTo>
                <a:lnTo>
                  <a:pt x="248110" y="78697"/>
                </a:lnTo>
                <a:lnTo>
                  <a:pt x="249226" y="73936"/>
                </a:lnTo>
                <a:lnTo>
                  <a:pt x="254397" y="61731"/>
                </a:lnTo>
                <a:lnTo>
                  <a:pt x="256352" y="47426"/>
                </a:lnTo>
                <a:lnTo>
                  <a:pt x="257012" y="33576"/>
                </a:lnTo>
                <a:lnTo>
                  <a:pt x="257165" y="17563"/>
                </a:lnTo>
                <a:lnTo>
                  <a:pt x="254631" y="14063"/>
                </a:lnTo>
                <a:lnTo>
                  <a:pt x="249793" y="8606"/>
                </a:lnTo>
                <a:lnTo>
                  <a:pt x="249132" y="5320"/>
                </a:lnTo>
                <a:lnTo>
                  <a:pt x="248707" y="0"/>
                </a:lnTo>
                <a:lnTo>
                  <a:pt x="248605" y="6944"/>
                </a:lnTo>
                <a:lnTo>
                  <a:pt x="253154" y="11719"/>
                </a:lnTo>
                <a:lnTo>
                  <a:pt x="254495" y="14043"/>
                </a:lnTo>
                <a:lnTo>
                  <a:pt x="255984" y="19166"/>
                </a:lnTo>
                <a:lnTo>
                  <a:pt x="256822" y="27405"/>
                </a:lnTo>
                <a:lnTo>
                  <a:pt x="257892" y="30216"/>
                </a:lnTo>
                <a:lnTo>
                  <a:pt x="261621" y="35879"/>
                </a:lnTo>
                <a:lnTo>
                  <a:pt x="271776" y="47276"/>
                </a:lnTo>
                <a:lnTo>
                  <a:pt x="282955" y="58699"/>
                </a:lnTo>
                <a:lnTo>
                  <a:pt x="288635" y="65366"/>
                </a:lnTo>
                <a:lnTo>
                  <a:pt x="297188" y="79829"/>
                </a:lnTo>
                <a:lnTo>
                  <a:pt x="305755" y="96180"/>
                </a:lnTo>
                <a:lnTo>
                  <a:pt x="320040" y="124464"/>
                </a:lnTo>
                <a:lnTo>
                  <a:pt x="325755" y="138410"/>
                </a:lnTo>
                <a:lnTo>
                  <a:pt x="331470" y="154133"/>
                </a:lnTo>
                <a:lnTo>
                  <a:pt x="337185" y="170646"/>
                </a:lnTo>
                <a:lnTo>
                  <a:pt x="342900" y="184970"/>
                </a:lnTo>
                <a:lnTo>
                  <a:pt x="345757" y="191457"/>
                </a:lnTo>
                <a:lnTo>
                  <a:pt x="348933" y="206284"/>
                </a:lnTo>
                <a:lnTo>
                  <a:pt x="351296" y="222399"/>
                </a:lnTo>
                <a:lnTo>
                  <a:pt x="355522" y="239086"/>
                </a:lnTo>
                <a:lnTo>
                  <a:pt x="357029" y="247537"/>
                </a:lnTo>
                <a:lnTo>
                  <a:pt x="358035" y="256028"/>
                </a:lnTo>
                <a:lnTo>
                  <a:pt x="358705" y="264546"/>
                </a:lnTo>
                <a:lnTo>
                  <a:pt x="359151" y="273083"/>
                </a:lnTo>
                <a:lnTo>
                  <a:pt x="359648" y="290187"/>
                </a:lnTo>
                <a:lnTo>
                  <a:pt x="360010" y="341593"/>
                </a:lnTo>
                <a:lnTo>
                  <a:pt x="359069" y="351117"/>
                </a:lnTo>
                <a:lnTo>
                  <a:pt x="357489" y="361277"/>
                </a:lnTo>
                <a:lnTo>
                  <a:pt x="355484" y="371859"/>
                </a:lnTo>
                <a:lnTo>
                  <a:pt x="353194" y="380819"/>
                </a:lnTo>
                <a:lnTo>
                  <a:pt x="348110" y="395855"/>
                </a:lnTo>
                <a:lnTo>
                  <a:pt x="334261" y="436261"/>
                </a:lnTo>
                <a:lnTo>
                  <a:pt x="328583" y="452246"/>
                </a:lnTo>
                <a:lnTo>
                  <a:pt x="322885" y="465700"/>
                </a:lnTo>
                <a:lnTo>
                  <a:pt x="314637" y="478030"/>
                </a:lnTo>
                <a:lnTo>
                  <a:pt x="304621" y="489860"/>
                </a:lnTo>
                <a:lnTo>
                  <a:pt x="293819" y="501468"/>
                </a:lnTo>
                <a:lnTo>
                  <a:pt x="281579" y="514163"/>
                </a:lnTo>
                <a:lnTo>
                  <a:pt x="272466" y="520841"/>
                </a:lnTo>
                <a:lnTo>
                  <a:pt x="267369" y="523956"/>
                </a:lnTo>
                <a:lnTo>
                  <a:pt x="256626" y="527417"/>
                </a:lnTo>
                <a:lnTo>
                  <a:pt x="245501" y="529907"/>
                </a:lnTo>
                <a:lnTo>
                  <a:pt x="239867" y="531905"/>
                </a:lnTo>
                <a:lnTo>
                  <a:pt x="234206" y="534189"/>
                </a:lnTo>
                <a:lnTo>
                  <a:pt x="228527" y="535712"/>
                </a:lnTo>
                <a:lnTo>
                  <a:pt x="222837" y="536727"/>
                </a:lnTo>
                <a:lnTo>
                  <a:pt x="217138" y="537404"/>
                </a:lnTo>
                <a:lnTo>
                  <a:pt x="211434" y="537855"/>
                </a:lnTo>
                <a:lnTo>
                  <a:pt x="205726" y="538156"/>
                </a:lnTo>
                <a:lnTo>
                  <a:pt x="200015" y="538356"/>
                </a:lnTo>
                <a:lnTo>
                  <a:pt x="194303" y="537537"/>
                </a:lnTo>
                <a:lnTo>
                  <a:pt x="188591" y="536040"/>
                </a:lnTo>
                <a:lnTo>
                  <a:pt x="182877" y="534088"/>
                </a:lnTo>
                <a:lnTo>
                  <a:pt x="177163" y="532787"/>
                </a:lnTo>
                <a:lnTo>
                  <a:pt x="171449" y="531920"/>
                </a:lnTo>
                <a:lnTo>
                  <a:pt x="165734" y="531341"/>
                </a:lnTo>
                <a:lnTo>
                  <a:pt x="160020" y="530003"/>
                </a:lnTo>
                <a:lnTo>
                  <a:pt x="154305" y="528159"/>
                </a:lnTo>
                <a:lnTo>
                  <a:pt x="143827" y="523570"/>
                </a:lnTo>
                <a:lnTo>
                  <a:pt x="131621" y="515631"/>
                </a:lnTo>
                <a:lnTo>
                  <a:pt x="121681" y="510064"/>
                </a:lnTo>
                <a:lnTo>
                  <a:pt x="113453" y="504415"/>
                </a:lnTo>
                <a:lnTo>
                  <a:pt x="103466" y="495880"/>
                </a:lnTo>
                <a:lnTo>
                  <a:pt x="100410" y="493027"/>
                </a:lnTo>
                <a:lnTo>
                  <a:pt x="91558" y="479911"/>
                </a:lnTo>
                <a:lnTo>
                  <a:pt x="82903" y="463960"/>
                </a:lnTo>
                <a:lnTo>
                  <a:pt x="74306" y="447169"/>
                </a:lnTo>
                <a:lnTo>
                  <a:pt x="71125" y="435822"/>
                </a:lnTo>
                <a:lnTo>
                  <a:pt x="68580" y="4187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4151947" y="4020502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0" y="26071"/>
                </a:lnTo>
                <a:lnTo>
                  <a:pt x="16134" y="25001"/>
                </a:lnTo>
                <a:lnTo>
                  <a:pt x="20281" y="23334"/>
                </a:lnTo>
                <a:lnTo>
                  <a:pt x="24950" y="21271"/>
                </a:lnTo>
                <a:lnTo>
                  <a:pt x="29969" y="19896"/>
                </a:lnTo>
                <a:lnTo>
                  <a:pt x="35219" y="18979"/>
                </a:lnTo>
                <a:lnTo>
                  <a:pt x="40624" y="18368"/>
                </a:lnTo>
                <a:lnTo>
                  <a:pt x="46133" y="17960"/>
                </a:lnTo>
                <a:lnTo>
                  <a:pt x="51710" y="17689"/>
                </a:lnTo>
                <a:lnTo>
                  <a:pt x="62987" y="17387"/>
                </a:lnTo>
                <a:lnTo>
                  <a:pt x="96007" y="17177"/>
                </a:lnTo>
                <a:lnTo>
                  <a:pt x="103057" y="16214"/>
                </a:lnTo>
                <a:lnTo>
                  <a:pt x="109663" y="14619"/>
                </a:lnTo>
                <a:lnTo>
                  <a:pt x="115970" y="12604"/>
                </a:lnTo>
                <a:lnTo>
                  <a:pt x="123034" y="11260"/>
                </a:lnTo>
                <a:lnTo>
                  <a:pt x="130600" y="10364"/>
                </a:lnTo>
                <a:lnTo>
                  <a:pt x="138501" y="9767"/>
                </a:lnTo>
                <a:lnTo>
                  <a:pt x="145674" y="9369"/>
                </a:lnTo>
                <a:lnTo>
                  <a:pt x="158724" y="8926"/>
                </a:lnTo>
                <a:lnTo>
                  <a:pt x="182624" y="8642"/>
                </a:lnTo>
                <a:lnTo>
                  <a:pt x="211421" y="8582"/>
                </a:lnTo>
                <a:lnTo>
                  <a:pt x="216195" y="7626"/>
                </a:lnTo>
                <a:lnTo>
                  <a:pt x="220330" y="603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4229100" y="412337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24701" y="17145"/>
                </a:lnTo>
                <a:lnTo>
                  <a:pt x="28850" y="16193"/>
                </a:lnTo>
                <a:lnTo>
                  <a:pt x="32568" y="14605"/>
                </a:lnTo>
                <a:lnTo>
                  <a:pt x="35999" y="12594"/>
                </a:lnTo>
                <a:lnTo>
                  <a:pt x="41145" y="11254"/>
                </a:lnTo>
                <a:lnTo>
                  <a:pt x="47432" y="10360"/>
                </a:lnTo>
                <a:lnTo>
                  <a:pt x="54481" y="9764"/>
                </a:lnTo>
                <a:lnTo>
                  <a:pt x="61086" y="9367"/>
                </a:lnTo>
                <a:lnTo>
                  <a:pt x="73504" y="8926"/>
                </a:lnTo>
                <a:lnTo>
                  <a:pt x="95756" y="8678"/>
                </a:lnTo>
                <a:lnTo>
                  <a:pt x="102890" y="7690"/>
                </a:lnTo>
                <a:lnTo>
                  <a:pt x="109551" y="6079"/>
                </a:lnTo>
                <a:lnTo>
                  <a:pt x="115896" y="4053"/>
                </a:lnTo>
                <a:lnTo>
                  <a:pt x="122984" y="2702"/>
                </a:lnTo>
                <a:lnTo>
                  <a:pt x="130567" y="1801"/>
                </a:lnTo>
                <a:lnTo>
                  <a:pt x="138479" y="1201"/>
                </a:lnTo>
                <a:lnTo>
                  <a:pt x="146611" y="801"/>
                </a:lnTo>
                <a:lnTo>
                  <a:pt x="163268" y="35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4812029" y="392620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88633" y="8573"/>
                </a:lnTo>
                <a:lnTo>
                  <a:pt x="95284" y="7621"/>
                </a:lnTo>
                <a:lnTo>
                  <a:pt x="101623" y="6033"/>
                </a:lnTo>
                <a:lnTo>
                  <a:pt x="107754" y="4022"/>
                </a:lnTo>
                <a:lnTo>
                  <a:pt x="114698" y="2682"/>
                </a:lnTo>
                <a:lnTo>
                  <a:pt x="122186" y="1788"/>
                </a:lnTo>
                <a:lnTo>
                  <a:pt x="136220" y="795"/>
                </a:lnTo>
                <a:lnTo>
                  <a:pt x="145633" y="354"/>
                </a:lnTo>
                <a:lnTo>
                  <a:pt x="155531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5077777" y="3857628"/>
            <a:ext cx="179979" cy="162875"/>
          </a:xfrm>
          <a:custGeom>
            <a:avLst/>
            <a:gdLst/>
            <a:ahLst/>
            <a:cxnLst/>
            <a:rect l="0" t="0" r="0" b="0"/>
            <a:pathLst>
              <a:path w="179979" h="162875">
                <a:moveTo>
                  <a:pt x="0" y="8569"/>
                </a:moveTo>
                <a:lnTo>
                  <a:pt x="4551" y="8569"/>
                </a:lnTo>
                <a:lnTo>
                  <a:pt x="6844" y="7617"/>
                </a:lnTo>
                <a:lnTo>
                  <a:pt x="11932" y="4018"/>
                </a:lnTo>
                <a:lnTo>
                  <a:pt x="14622" y="2678"/>
                </a:lnTo>
                <a:lnTo>
                  <a:pt x="20151" y="1188"/>
                </a:lnTo>
                <a:lnTo>
                  <a:pt x="23912" y="791"/>
                </a:lnTo>
                <a:lnTo>
                  <a:pt x="28324" y="526"/>
                </a:lnTo>
                <a:lnTo>
                  <a:pt x="37353" y="232"/>
                </a:lnTo>
                <a:lnTo>
                  <a:pt x="48744" y="66"/>
                </a:lnTo>
                <a:lnTo>
                  <a:pt x="94388" y="0"/>
                </a:lnTo>
                <a:lnTo>
                  <a:pt x="99120" y="951"/>
                </a:lnTo>
                <a:lnTo>
                  <a:pt x="104180" y="2538"/>
                </a:lnTo>
                <a:lnTo>
                  <a:pt x="109459" y="4549"/>
                </a:lnTo>
                <a:lnTo>
                  <a:pt x="113930" y="5889"/>
                </a:lnTo>
                <a:lnTo>
                  <a:pt x="117864" y="6782"/>
                </a:lnTo>
                <a:lnTo>
                  <a:pt x="121438" y="7378"/>
                </a:lnTo>
                <a:lnTo>
                  <a:pt x="124774" y="8727"/>
                </a:lnTo>
                <a:lnTo>
                  <a:pt x="127950" y="10580"/>
                </a:lnTo>
                <a:lnTo>
                  <a:pt x="131020" y="12767"/>
                </a:lnTo>
                <a:lnTo>
                  <a:pt x="133067" y="15178"/>
                </a:lnTo>
                <a:lnTo>
                  <a:pt x="134431" y="17737"/>
                </a:lnTo>
                <a:lnTo>
                  <a:pt x="135341" y="20396"/>
                </a:lnTo>
                <a:lnTo>
                  <a:pt x="136900" y="22169"/>
                </a:lnTo>
                <a:lnTo>
                  <a:pt x="138891" y="23351"/>
                </a:lnTo>
                <a:lnTo>
                  <a:pt x="141172" y="24139"/>
                </a:lnTo>
                <a:lnTo>
                  <a:pt x="141740" y="25616"/>
                </a:lnTo>
                <a:lnTo>
                  <a:pt x="141166" y="27554"/>
                </a:lnTo>
                <a:lnTo>
                  <a:pt x="139830" y="29798"/>
                </a:lnTo>
                <a:lnTo>
                  <a:pt x="138347" y="34832"/>
                </a:lnTo>
                <a:lnTo>
                  <a:pt x="137951" y="37507"/>
                </a:lnTo>
                <a:lnTo>
                  <a:pt x="136735" y="41196"/>
                </a:lnTo>
                <a:lnTo>
                  <a:pt x="134972" y="45561"/>
                </a:lnTo>
                <a:lnTo>
                  <a:pt x="132844" y="50375"/>
                </a:lnTo>
                <a:lnTo>
                  <a:pt x="130473" y="54537"/>
                </a:lnTo>
                <a:lnTo>
                  <a:pt x="127939" y="58265"/>
                </a:lnTo>
                <a:lnTo>
                  <a:pt x="125298" y="61702"/>
                </a:lnTo>
                <a:lnTo>
                  <a:pt x="121632" y="64946"/>
                </a:lnTo>
                <a:lnTo>
                  <a:pt x="117283" y="68061"/>
                </a:lnTo>
                <a:lnTo>
                  <a:pt x="112479" y="71091"/>
                </a:lnTo>
                <a:lnTo>
                  <a:pt x="107371" y="74063"/>
                </a:lnTo>
                <a:lnTo>
                  <a:pt x="102061" y="76996"/>
                </a:lnTo>
                <a:lnTo>
                  <a:pt x="96615" y="79905"/>
                </a:lnTo>
                <a:lnTo>
                  <a:pt x="92033" y="81844"/>
                </a:lnTo>
                <a:lnTo>
                  <a:pt x="88025" y="83136"/>
                </a:lnTo>
                <a:lnTo>
                  <a:pt x="84401" y="83998"/>
                </a:lnTo>
                <a:lnTo>
                  <a:pt x="80080" y="85525"/>
                </a:lnTo>
                <a:lnTo>
                  <a:pt x="75294" y="87496"/>
                </a:lnTo>
                <a:lnTo>
                  <a:pt x="70198" y="89762"/>
                </a:lnTo>
                <a:lnTo>
                  <a:pt x="65849" y="91273"/>
                </a:lnTo>
                <a:lnTo>
                  <a:pt x="61997" y="92280"/>
                </a:lnTo>
                <a:lnTo>
                  <a:pt x="53522" y="93897"/>
                </a:lnTo>
                <a:lnTo>
                  <a:pt x="49822" y="94117"/>
                </a:lnTo>
                <a:lnTo>
                  <a:pt x="42983" y="94291"/>
                </a:lnTo>
                <a:lnTo>
                  <a:pt x="47449" y="89743"/>
                </a:lnTo>
                <a:lnTo>
                  <a:pt x="50254" y="86913"/>
                </a:lnTo>
                <a:lnTo>
                  <a:pt x="53450" y="86251"/>
                </a:lnTo>
                <a:lnTo>
                  <a:pt x="55636" y="86075"/>
                </a:lnTo>
                <a:lnTo>
                  <a:pt x="58998" y="85004"/>
                </a:lnTo>
                <a:lnTo>
                  <a:pt x="63145" y="83339"/>
                </a:lnTo>
                <a:lnTo>
                  <a:pt x="67814" y="81276"/>
                </a:lnTo>
                <a:lnTo>
                  <a:pt x="72832" y="79900"/>
                </a:lnTo>
                <a:lnTo>
                  <a:pt x="78082" y="78983"/>
                </a:lnTo>
                <a:lnTo>
                  <a:pt x="83487" y="78372"/>
                </a:lnTo>
                <a:lnTo>
                  <a:pt x="88043" y="77964"/>
                </a:lnTo>
                <a:lnTo>
                  <a:pt x="92033" y="77693"/>
                </a:lnTo>
                <a:lnTo>
                  <a:pt x="95645" y="77511"/>
                </a:lnTo>
                <a:lnTo>
                  <a:pt x="104739" y="77310"/>
                </a:lnTo>
                <a:lnTo>
                  <a:pt x="126099" y="77181"/>
                </a:lnTo>
                <a:lnTo>
                  <a:pt x="131691" y="78123"/>
                </a:lnTo>
                <a:lnTo>
                  <a:pt x="137324" y="79703"/>
                </a:lnTo>
                <a:lnTo>
                  <a:pt x="142984" y="81709"/>
                </a:lnTo>
                <a:lnTo>
                  <a:pt x="147710" y="83047"/>
                </a:lnTo>
                <a:lnTo>
                  <a:pt x="151814" y="83938"/>
                </a:lnTo>
                <a:lnTo>
                  <a:pt x="155502" y="84533"/>
                </a:lnTo>
                <a:lnTo>
                  <a:pt x="158913" y="85882"/>
                </a:lnTo>
                <a:lnTo>
                  <a:pt x="162139" y="87733"/>
                </a:lnTo>
                <a:lnTo>
                  <a:pt x="165243" y="89920"/>
                </a:lnTo>
                <a:lnTo>
                  <a:pt x="168265" y="91378"/>
                </a:lnTo>
                <a:lnTo>
                  <a:pt x="171231" y="92350"/>
                </a:lnTo>
                <a:lnTo>
                  <a:pt x="174162" y="92998"/>
                </a:lnTo>
                <a:lnTo>
                  <a:pt x="176116" y="94383"/>
                </a:lnTo>
                <a:lnTo>
                  <a:pt x="177418" y="96258"/>
                </a:lnTo>
                <a:lnTo>
                  <a:pt x="178865" y="100882"/>
                </a:lnTo>
                <a:lnTo>
                  <a:pt x="179251" y="103449"/>
                </a:lnTo>
                <a:lnTo>
                  <a:pt x="179508" y="106112"/>
                </a:lnTo>
                <a:lnTo>
                  <a:pt x="179680" y="108840"/>
                </a:lnTo>
                <a:lnTo>
                  <a:pt x="179870" y="114412"/>
                </a:lnTo>
                <a:lnTo>
                  <a:pt x="179978" y="122903"/>
                </a:lnTo>
                <a:lnTo>
                  <a:pt x="179040" y="125749"/>
                </a:lnTo>
                <a:lnTo>
                  <a:pt x="177462" y="128599"/>
                </a:lnTo>
                <a:lnTo>
                  <a:pt x="175458" y="131452"/>
                </a:lnTo>
                <a:lnTo>
                  <a:pt x="173170" y="133353"/>
                </a:lnTo>
                <a:lnTo>
                  <a:pt x="170692" y="134621"/>
                </a:lnTo>
                <a:lnTo>
                  <a:pt x="168087" y="135467"/>
                </a:lnTo>
                <a:lnTo>
                  <a:pt x="164446" y="136982"/>
                </a:lnTo>
                <a:lnTo>
                  <a:pt x="160113" y="138945"/>
                </a:lnTo>
                <a:lnTo>
                  <a:pt x="155319" y="141206"/>
                </a:lnTo>
                <a:lnTo>
                  <a:pt x="151172" y="142714"/>
                </a:lnTo>
                <a:lnTo>
                  <a:pt x="147454" y="143719"/>
                </a:lnTo>
                <a:lnTo>
                  <a:pt x="144022" y="144389"/>
                </a:lnTo>
                <a:lnTo>
                  <a:pt x="139830" y="145788"/>
                </a:lnTo>
                <a:lnTo>
                  <a:pt x="135130" y="147674"/>
                </a:lnTo>
                <a:lnTo>
                  <a:pt x="130092" y="149883"/>
                </a:lnTo>
                <a:lnTo>
                  <a:pt x="119414" y="154878"/>
                </a:lnTo>
                <a:lnTo>
                  <a:pt x="113899" y="157543"/>
                </a:lnTo>
                <a:lnTo>
                  <a:pt x="109270" y="159320"/>
                </a:lnTo>
                <a:lnTo>
                  <a:pt x="105232" y="160505"/>
                </a:lnTo>
                <a:lnTo>
                  <a:pt x="101587" y="161295"/>
                </a:lnTo>
                <a:lnTo>
                  <a:pt x="97252" y="161821"/>
                </a:lnTo>
                <a:lnTo>
                  <a:pt x="92457" y="162172"/>
                </a:lnTo>
                <a:lnTo>
                  <a:pt x="87356" y="162406"/>
                </a:lnTo>
                <a:lnTo>
                  <a:pt x="76607" y="162666"/>
                </a:lnTo>
                <a:lnTo>
                  <a:pt x="60007" y="1628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5000625" y="4054792"/>
            <a:ext cx="351473" cy="25719"/>
          </a:xfrm>
          <a:custGeom>
            <a:avLst/>
            <a:gdLst/>
            <a:ahLst/>
            <a:cxnLst/>
            <a:rect l="0" t="0" r="0" b="0"/>
            <a:pathLst>
              <a:path w="351473" h="25719">
                <a:moveTo>
                  <a:pt x="0" y="25718"/>
                </a:moveTo>
                <a:lnTo>
                  <a:pt x="130291" y="25718"/>
                </a:lnTo>
                <a:lnTo>
                  <a:pt x="138295" y="24765"/>
                </a:lnTo>
                <a:lnTo>
                  <a:pt x="146489" y="23178"/>
                </a:lnTo>
                <a:lnTo>
                  <a:pt x="154809" y="21167"/>
                </a:lnTo>
                <a:lnTo>
                  <a:pt x="163214" y="19826"/>
                </a:lnTo>
                <a:lnTo>
                  <a:pt x="171674" y="18932"/>
                </a:lnTo>
                <a:lnTo>
                  <a:pt x="180171" y="18337"/>
                </a:lnTo>
                <a:lnTo>
                  <a:pt x="188695" y="16987"/>
                </a:lnTo>
                <a:lnTo>
                  <a:pt x="197234" y="15135"/>
                </a:lnTo>
                <a:lnTo>
                  <a:pt x="205784" y="12947"/>
                </a:lnTo>
                <a:lnTo>
                  <a:pt x="214342" y="11489"/>
                </a:lnTo>
                <a:lnTo>
                  <a:pt x="222904" y="10517"/>
                </a:lnTo>
                <a:lnTo>
                  <a:pt x="231470" y="9869"/>
                </a:lnTo>
                <a:lnTo>
                  <a:pt x="240038" y="8484"/>
                </a:lnTo>
                <a:lnTo>
                  <a:pt x="248608" y="6609"/>
                </a:lnTo>
                <a:lnTo>
                  <a:pt x="257179" y="4406"/>
                </a:lnTo>
                <a:lnTo>
                  <a:pt x="265750" y="2937"/>
                </a:lnTo>
                <a:lnTo>
                  <a:pt x="274322" y="1958"/>
                </a:lnTo>
                <a:lnTo>
                  <a:pt x="282893" y="1306"/>
                </a:lnTo>
                <a:lnTo>
                  <a:pt x="292418" y="870"/>
                </a:lnTo>
                <a:lnTo>
                  <a:pt x="321169" y="258"/>
                </a:lnTo>
                <a:lnTo>
                  <a:pt x="3514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5060632" y="4149125"/>
            <a:ext cx="308611" cy="162692"/>
          </a:xfrm>
          <a:custGeom>
            <a:avLst/>
            <a:gdLst/>
            <a:ahLst/>
            <a:cxnLst/>
            <a:rect l="0" t="0" r="0" b="0"/>
            <a:pathLst>
              <a:path w="308611" h="162692">
                <a:moveTo>
                  <a:pt x="0" y="51400"/>
                </a:moveTo>
                <a:lnTo>
                  <a:pt x="4551" y="46849"/>
                </a:lnTo>
                <a:lnTo>
                  <a:pt x="6844" y="45508"/>
                </a:lnTo>
                <a:lnTo>
                  <a:pt x="11932" y="44019"/>
                </a:lnTo>
                <a:lnTo>
                  <a:pt x="13670" y="42669"/>
                </a:lnTo>
                <a:lnTo>
                  <a:pt x="14828" y="40816"/>
                </a:lnTo>
                <a:lnTo>
                  <a:pt x="15600" y="38629"/>
                </a:lnTo>
                <a:lnTo>
                  <a:pt x="18999" y="33659"/>
                </a:lnTo>
                <a:lnTo>
                  <a:pt x="21238" y="31000"/>
                </a:lnTo>
                <a:lnTo>
                  <a:pt x="24637" y="29228"/>
                </a:lnTo>
                <a:lnTo>
                  <a:pt x="38520" y="25780"/>
                </a:lnTo>
                <a:lnTo>
                  <a:pt x="43778" y="23842"/>
                </a:lnTo>
                <a:lnTo>
                  <a:pt x="49188" y="21598"/>
                </a:lnTo>
                <a:lnTo>
                  <a:pt x="54699" y="19150"/>
                </a:lnTo>
                <a:lnTo>
                  <a:pt x="65903" y="13889"/>
                </a:lnTo>
                <a:lnTo>
                  <a:pt x="71558" y="12105"/>
                </a:lnTo>
                <a:lnTo>
                  <a:pt x="77233" y="10916"/>
                </a:lnTo>
                <a:lnTo>
                  <a:pt x="82921" y="10123"/>
                </a:lnTo>
                <a:lnTo>
                  <a:pt x="88618" y="8642"/>
                </a:lnTo>
                <a:lnTo>
                  <a:pt x="94321" y="6702"/>
                </a:lnTo>
                <a:lnTo>
                  <a:pt x="100028" y="4456"/>
                </a:lnTo>
                <a:lnTo>
                  <a:pt x="106690" y="2959"/>
                </a:lnTo>
                <a:lnTo>
                  <a:pt x="113990" y="1961"/>
                </a:lnTo>
                <a:lnTo>
                  <a:pt x="121713" y="1296"/>
                </a:lnTo>
                <a:lnTo>
                  <a:pt x="128767" y="852"/>
                </a:lnTo>
                <a:lnTo>
                  <a:pt x="141685" y="359"/>
                </a:lnTo>
                <a:lnTo>
                  <a:pt x="164548" y="43"/>
                </a:lnTo>
                <a:lnTo>
                  <a:pt x="172510" y="0"/>
                </a:lnTo>
                <a:lnTo>
                  <a:pt x="181764" y="2520"/>
                </a:lnTo>
                <a:lnTo>
                  <a:pt x="191274" y="6815"/>
                </a:lnTo>
                <a:lnTo>
                  <a:pt x="198676" y="11899"/>
                </a:lnTo>
                <a:lnTo>
                  <a:pt x="201983" y="14589"/>
                </a:lnTo>
                <a:lnTo>
                  <a:pt x="205140" y="17334"/>
                </a:lnTo>
                <a:lnTo>
                  <a:pt x="208198" y="20117"/>
                </a:lnTo>
                <a:lnTo>
                  <a:pt x="214135" y="25748"/>
                </a:lnTo>
                <a:lnTo>
                  <a:pt x="217052" y="28584"/>
                </a:lnTo>
                <a:lnTo>
                  <a:pt x="218996" y="31427"/>
                </a:lnTo>
                <a:lnTo>
                  <a:pt x="220292" y="34275"/>
                </a:lnTo>
                <a:lnTo>
                  <a:pt x="221157" y="37125"/>
                </a:lnTo>
                <a:lnTo>
                  <a:pt x="221733" y="39978"/>
                </a:lnTo>
                <a:lnTo>
                  <a:pt x="222117" y="42833"/>
                </a:lnTo>
                <a:lnTo>
                  <a:pt x="222373" y="45689"/>
                </a:lnTo>
                <a:lnTo>
                  <a:pt x="221591" y="49497"/>
                </a:lnTo>
                <a:lnTo>
                  <a:pt x="220118" y="53941"/>
                </a:lnTo>
                <a:lnTo>
                  <a:pt x="218183" y="58809"/>
                </a:lnTo>
                <a:lnTo>
                  <a:pt x="215940" y="63007"/>
                </a:lnTo>
                <a:lnTo>
                  <a:pt x="213492" y="66758"/>
                </a:lnTo>
                <a:lnTo>
                  <a:pt x="210909" y="70211"/>
                </a:lnTo>
                <a:lnTo>
                  <a:pt x="208233" y="74418"/>
                </a:lnTo>
                <a:lnTo>
                  <a:pt x="205497" y="79128"/>
                </a:lnTo>
                <a:lnTo>
                  <a:pt x="199917" y="89441"/>
                </a:lnTo>
                <a:lnTo>
                  <a:pt x="194262" y="100374"/>
                </a:lnTo>
                <a:lnTo>
                  <a:pt x="191421" y="105004"/>
                </a:lnTo>
                <a:lnTo>
                  <a:pt x="188573" y="109044"/>
                </a:lnTo>
                <a:lnTo>
                  <a:pt x="185723" y="112689"/>
                </a:lnTo>
                <a:lnTo>
                  <a:pt x="181918" y="117024"/>
                </a:lnTo>
                <a:lnTo>
                  <a:pt x="177476" y="121819"/>
                </a:lnTo>
                <a:lnTo>
                  <a:pt x="172610" y="126921"/>
                </a:lnTo>
                <a:lnTo>
                  <a:pt x="167461" y="131275"/>
                </a:lnTo>
                <a:lnTo>
                  <a:pt x="162123" y="135130"/>
                </a:lnTo>
                <a:lnTo>
                  <a:pt x="156660" y="138652"/>
                </a:lnTo>
                <a:lnTo>
                  <a:pt x="151112" y="141953"/>
                </a:lnTo>
                <a:lnTo>
                  <a:pt x="145509" y="145106"/>
                </a:lnTo>
                <a:lnTo>
                  <a:pt x="134203" y="151149"/>
                </a:lnTo>
                <a:lnTo>
                  <a:pt x="122828" y="157010"/>
                </a:lnTo>
                <a:lnTo>
                  <a:pt x="113963" y="160250"/>
                </a:lnTo>
                <a:lnTo>
                  <a:pt x="106847" y="161690"/>
                </a:lnTo>
                <a:lnTo>
                  <a:pt x="97487" y="162501"/>
                </a:lnTo>
                <a:lnTo>
                  <a:pt x="91588" y="162691"/>
                </a:lnTo>
                <a:lnTo>
                  <a:pt x="83251" y="160235"/>
                </a:lnTo>
                <a:lnTo>
                  <a:pt x="71477" y="155448"/>
                </a:lnTo>
                <a:lnTo>
                  <a:pt x="67328" y="152253"/>
                </a:lnTo>
                <a:lnTo>
                  <a:pt x="64888" y="150068"/>
                </a:lnTo>
                <a:lnTo>
                  <a:pt x="63261" y="147659"/>
                </a:lnTo>
                <a:lnTo>
                  <a:pt x="62177" y="145100"/>
                </a:lnTo>
                <a:lnTo>
                  <a:pt x="61454" y="142442"/>
                </a:lnTo>
                <a:lnTo>
                  <a:pt x="60972" y="139717"/>
                </a:lnTo>
                <a:lnTo>
                  <a:pt x="60651" y="136948"/>
                </a:lnTo>
                <a:lnTo>
                  <a:pt x="60436" y="134149"/>
                </a:lnTo>
                <a:lnTo>
                  <a:pt x="60293" y="131331"/>
                </a:lnTo>
                <a:lnTo>
                  <a:pt x="60135" y="125660"/>
                </a:lnTo>
                <a:lnTo>
                  <a:pt x="60045" y="117112"/>
                </a:lnTo>
                <a:lnTo>
                  <a:pt x="60986" y="114258"/>
                </a:lnTo>
                <a:lnTo>
                  <a:pt x="62564" y="111403"/>
                </a:lnTo>
                <a:lnTo>
                  <a:pt x="64569" y="108547"/>
                </a:lnTo>
                <a:lnTo>
                  <a:pt x="66859" y="105690"/>
                </a:lnTo>
                <a:lnTo>
                  <a:pt x="69338" y="102833"/>
                </a:lnTo>
                <a:lnTo>
                  <a:pt x="71943" y="99976"/>
                </a:lnTo>
                <a:lnTo>
                  <a:pt x="75584" y="98071"/>
                </a:lnTo>
                <a:lnTo>
                  <a:pt x="84710" y="95955"/>
                </a:lnTo>
                <a:lnTo>
                  <a:pt x="92577" y="92475"/>
                </a:lnTo>
                <a:lnTo>
                  <a:pt x="96008" y="90213"/>
                </a:lnTo>
                <a:lnTo>
                  <a:pt x="104900" y="87700"/>
                </a:lnTo>
                <a:lnTo>
                  <a:pt x="109938" y="87030"/>
                </a:lnTo>
                <a:lnTo>
                  <a:pt x="115202" y="86583"/>
                </a:lnTo>
                <a:lnTo>
                  <a:pt x="120617" y="86285"/>
                </a:lnTo>
                <a:lnTo>
                  <a:pt x="131712" y="85954"/>
                </a:lnTo>
                <a:lnTo>
                  <a:pt x="160055" y="85725"/>
                </a:lnTo>
                <a:lnTo>
                  <a:pt x="165758" y="86666"/>
                </a:lnTo>
                <a:lnTo>
                  <a:pt x="171466" y="88245"/>
                </a:lnTo>
                <a:lnTo>
                  <a:pt x="177176" y="90251"/>
                </a:lnTo>
                <a:lnTo>
                  <a:pt x="182887" y="91588"/>
                </a:lnTo>
                <a:lnTo>
                  <a:pt x="188600" y="92480"/>
                </a:lnTo>
                <a:lnTo>
                  <a:pt x="194313" y="93074"/>
                </a:lnTo>
                <a:lnTo>
                  <a:pt x="200980" y="94422"/>
                </a:lnTo>
                <a:lnTo>
                  <a:pt x="208281" y="96274"/>
                </a:lnTo>
                <a:lnTo>
                  <a:pt x="216007" y="98461"/>
                </a:lnTo>
                <a:lnTo>
                  <a:pt x="223062" y="101824"/>
                </a:lnTo>
                <a:lnTo>
                  <a:pt x="229671" y="105971"/>
                </a:lnTo>
                <a:lnTo>
                  <a:pt x="235981" y="110640"/>
                </a:lnTo>
                <a:lnTo>
                  <a:pt x="242093" y="114706"/>
                </a:lnTo>
                <a:lnTo>
                  <a:pt x="248073" y="118369"/>
                </a:lnTo>
                <a:lnTo>
                  <a:pt x="253964" y="121763"/>
                </a:lnTo>
                <a:lnTo>
                  <a:pt x="265590" y="128075"/>
                </a:lnTo>
                <a:lnTo>
                  <a:pt x="271358" y="131092"/>
                </a:lnTo>
                <a:lnTo>
                  <a:pt x="276155" y="134055"/>
                </a:lnTo>
                <a:lnTo>
                  <a:pt x="280306" y="136983"/>
                </a:lnTo>
                <a:lnTo>
                  <a:pt x="284026" y="139888"/>
                </a:lnTo>
                <a:lnTo>
                  <a:pt x="290699" y="143115"/>
                </a:lnTo>
                <a:lnTo>
                  <a:pt x="293812" y="143976"/>
                </a:lnTo>
                <a:lnTo>
                  <a:pt x="299810" y="147472"/>
                </a:lnTo>
                <a:lnTo>
                  <a:pt x="308610" y="1542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5489257" y="3994785"/>
            <a:ext cx="222886" cy="154306"/>
          </a:xfrm>
          <a:custGeom>
            <a:avLst/>
            <a:gdLst/>
            <a:ahLst/>
            <a:cxnLst/>
            <a:rect l="0" t="0" r="0" b="0"/>
            <a:pathLst>
              <a:path w="222886" h="15430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4622" y="5891"/>
                </a:lnTo>
                <a:lnTo>
                  <a:pt x="20152" y="7380"/>
                </a:lnTo>
                <a:lnTo>
                  <a:pt x="25784" y="10582"/>
                </a:lnTo>
                <a:lnTo>
                  <a:pt x="32414" y="15181"/>
                </a:lnTo>
                <a:lnTo>
                  <a:pt x="36850" y="17740"/>
                </a:lnTo>
                <a:lnTo>
                  <a:pt x="41711" y="20399"/>
                </a:lnTo>
                <a:lnTo>
                  <a:pt x="45905" y="22172"/>
                </a:lnTo>
                <a:lnTo>
                  <a:pt x="49653" y="23354"/>
                </a:lnTo>
                <a:lnTo>
                  <a:pt x="53105" y="24141"/>
                </a:lnTo>
                <a:lnTo>
                  <a:pt x="57311" y="25619"/>
                </a:lnTo>
                <a:lnTo>
                  <a:pt x="62020" y="27557"/>
                </a:lnTo>
                <a:lnTo>
                  <a:pt x="67064" y="29801"/>
                </a:lnTo>
                <a:lnTo>
                  <a:pt x="77749" y="34835"/>
                </a:lnTo>
                <a:lnTo>
                  <a:pt x="100130" y="45827"/>
                </a:lnTo>
                <a:lnTo>
                  <a:pt x="104853" y="49601"/>
                </a:lnTo>
                <a:lnTo>
                  <a:pt x="108955" y="54022"/>
                </a:lnTo>
                <a:lnTo>
                  <a:pt x="112642" y="58875"/>
                </a:lnTo>
                <a:lnTo>
                  <a:pt x="117004" y="63062"/>
                </a:lnTo>
                <a:lnTo>
                  <a:pt x="121818" y="66807"/>
                </a:lnTo>
                <a:lnTo>
                  <a:pt x="126932" y="70255"/>
                </a:lnTo>
                <a:lnTo>
                  <a:pt x="131294" y="73506"/>
                </a:lnTo>
                <a:lnTo>
                  <a:pt x="135155" y="76627"/>
                </a:lnTo>
                <a:lnTo>
                  <a:pt x="138680" y="79659"/>
                </a:lnTo>
                <a:lnTo>
                  <a:pt x="142936" y="83586"/>
                </a:lnTo>
                <a:lnTo>
                  <a:pt x="152745" y="93029"/>
                </a:lnTo>
                <a:lnTo>
                  <a:pt x="158027" y="97262"/>
                </a:lnTo>
                <a:lnTo>
                  <a:pt x="163454" y="101036"/>
                </a:lnTo>
                <a:lnTo>
                  <a:pt x="168977" y="104505"/>
                </a:lnTo>
                <a:lnTo>
                  <a:pt x="173612" y="108722"/>
                </a:lnTo>
                <a:lnTo>
                  <a:pt x="177653" y="113439"/>
                </a:lnTo>
                <a:lnTo>
                  <a:pt x="181301" y="118488"/>
                </a:lnTo>
                <a:lnTo>
                  <a:pt x="185637" y="122807"/>
                </a:lnTo>
                <a:lnTo>
                  <a:pt x="190433" y="126639"/>
                </a:lnTo>
                <a:lnTo>
                  <a:pt x="195535" y="130146"/>
                </a:lnTo>
                <a:lnTo>
                  <a:pt x="199889" y="133436"/>
                </a:lnTo>
                <a:lnTo>
                  <a:pt x="203745" y="136582"/>
                </a:lnTo>
                <a:lnTo>
                  <a:pt x="207267" y="139632"/>
                </a:lnTo>
                <a:lnTo>
                  <a:pt x="210568" y="142618"/>
                </a:lnTo>
                <a:lnTo>
                  <a:pt x="222885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5720715" y="41576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5557837" y="3994785"/>
            <a:ext cx="162879" cy="188595"/>
          </a:xfrm>
          <a:custGeom>
            <a:avLst/>
            <a:gdLst/>
            <a:ahLst/>
            <a:cxnLst/>
            <a:rect l="0" t="0" r="0" b="0"/>
            <a:pathLst>
              <a:path w="162879" h="188595">
                <a:moveTo>
                  <a:pt x="162878" y="0"/>
                </a:moveTo>
                <a:lnTo>
                  <a:pt x="154658" y="0"/>
                </a:lnTo>
                <a:lnTo>
                  <a:pt x="149859" y="4550"/>
                </a:lnTo>
                <a:lnTo>
                  <a:pt x="142404" y="11931"/>
                </a:lnTo>
                <a:lnTo>
                  <a:pt x="140656" y="15574"/>
                </a:lnTo>
                <a:lnTo>
                  <a:pt x="139491" y="19908"/>
                </a:lnTo>
                <a:lnTo>
                  <a:pt x="138714" y="24702"/>
                </a:lnTo>
                <a:lnTo>
                  <a:pt x="137244" y="29803"/>
                </a:lnTo>
                <a:lnTo>
                  <a:pt x="135311" y="35108"/>
                </a:lnTo>
                <a:lnTo>
                  <a:pt x="133070" y="40550"/>
                </a:lnTo>
                <a:lnTo>
                  <a:pt x="130623" y="46083"/>
                </a:lnTo>
                <a:lnTo>
                  <a:pt x="125365" y="57311"/>
                </a:lnTo>
                <a:lnTo>
                  <a:pt x="121677" y="62973"/>
                </a:lnTo>
                <a:lnTo>
                  <a:pt x="117313" y="68651"/>
                </a:lnTo>
                <a:lnTo>
                  <a:pt x="112498" y="74342"/>
                </a:lnTo>
                <a:lnTo>
                  <a:pt x="107384" y="80042"/>
                </a:lnTo>
                <a:lnTo>
                  <a:pt x="96622" y="91454"/>
                </a:lnTo>
                <a:lnTo>
                  <a:pt x="79852" y="108589"/>
                </a:lnTo>
                <a:lnTo>
                  <a:pt x="74190" y="115255"/>
                </a:lnTo>
                <a:lnTo>
                  <a:pt x="68510" y="122557"/>
                </a:lnTo>
                <a:lnTo>
                  <a:pt x="62818" y="130282"/>
                </a:lnTo>
                <a:lnTo>
                  <a:pt x="58072" y="136384"/>
                </a:lnTo>
                <a:lnTo>
                  <a:pt x="53954" y="141405"/>
                </a:lnTo>
                <a:lnTo>
                  <a:pt x="50257" y="145705"/>
                </a:lnTo>
                <a:lnTo>
                  <a:pt x="46839" y="150477"/>
                </a:lnTo>
                <a:lnTo>
                  <a:pt x="43609" y="155563"/>
                </a:lnTo>
                <a:lnTo>
                  <a:pt x="40503" y="160858"/>
                </a:lnTo>
                <a:lnTo>
                  <a:pt x="36527" y="165341"/>
                </a:lnTo>
                <a:lnTo>
                  <a:pt x="31971" y="169282"/>
                </a:lnTo>
                <a:lnTo>
                  <a:pt x="27029" y="172862"/>
                </a:lnTo>
                <a:lnTo>
                  <a:pt x="22782" y="176201"/>
                </a:lnTo>
                <a:lnTo>
                  <a:pt x="18998" y="179380"/>
                </a:lnTo>
                <a:lnTo>
                  <a:pt x="15523" y="182451"/>
                </a:lnTo>
                <a:lnTo>
                  <a:pt x="12254" y="184499"/>
                </a:lnTo>
                <a:lnTo>
                  <a:pt x="9122" y="185864"/>
                </a:lnTo>
                <a:lnTo>
                  <a:pt x="0" y="18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5952172" y="4011929"/>
            <a:ext cx="231458" cy="17147"/>
          </a:xfrm>
          <a:custGeom>
            <a:avLst/>
            <a:gdLst/>
            <a:ahLst/>
            <a:cxnLst/>
            <a:rect l="0" t="0" r="0" b="0"/>
            <a:pathLst>
              <a:path w="231458" h="17147">
                <a:moveTo>
                  <a:pt x="0" y="17146"/>
                </a:moveTo>
                <a:lnTo>
                  <a:pt x="14762" y="17146"/>
                </a:lnTo>
                <a:lnTo>
                  <a:pt x="17462" y="16193"/>
                </a:lnTo>
                <a:lnTo>
                  <a:pt x="21166" y="14606"/>
                </a:lnTo>
                <a:lnTo>
                  <a:pt x="25541" y="12595"/>
                </a:lnTo>
                <a:lnTo>
                  <a:pt x="30362" y="11254"/>
                </a:lnTo>
                <a:lnTo>
                  <a:pt x="35481" y="10361"/>
                </a:lnTo>
                <a:lnTo>
                  <a:pt x="40799" y="9765"/>
                </a:lnTo>
                <a:lnTo>
                  <a:pt x="46250" y="8415"/>
                </a:lnTo>
                <a:lnTo>
                  <a:pt x="51788" y="6562"/>
                </a:lnTo>
                <a:lnTo>
                  <a:pt x="57385" y="4375"/>
                </a:lnTo>
                <a:lnTo>
                  <a:pt x="63022" y="2917"/>
                </a:lnTo>
                <a:lnTo>
                  <a:pt x="68685" y="1945"/>
                </a:lnTo>
                <a:lnTo>
                  <a:pt x="74365" y="1297"/>
                </a:lnTo>
                <a:lnTo>
                  <a:pt x="81009" y="865"/>
                </a:lnTo>
                <a:lnTo>
                  <a:pt x="88296" y="577"/>
                </a:lnTo>
                <a:lnTo>
                  <a:pt x="104013" y="257"/>
                </a:lnTo>
                <a:lnTo>
                  <a:pt x="216665" y="0"/>
                </a:lnTo>
                <a:lnTo>
                  <a:pt x="219691" y="953"/>
                </a:lnTo>
                <a:lnTo>
                  <a:pt x="222661" y="2541"/>
                </a:lnTo>
                <a:lnTo>
                  <a:pt x="231457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6029325" y="3934777"/>
            <a:ext cx="102871" cy="222886"/>
          </a:xfrm>
          <a:custGeom>
            <a:avLst/>
            <a:gdLst/>
            <a:ahLst/>
            <a:cxnLst/>
            <a:rect l="0" t="0" r="0" b="0"/>
            <a:pathLst>
              <a:path w="102871" h="222886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0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7380" y="13019"/>
                </a:lnTo>
                <a:lnTo>
                  <a:pt x="10583" y="17851"/>
                </a:lnTo>
                <a:lnTo>
                  <a:pt x="12770" y="20473"/>
                </a:lnTo>
                <a:lnTo>
                  <a:pt x="15181" y="24127"/>
                </a:lnTo>
                <a:lnTo>
                  <a:pt x="17740" y="28467"/>
                </a:lnTo>
                <a:lnTo>
                  <a:pt x="20399" y="33265"/>
                </a:lnTo>
                <a:lnTo>
                  <a:pt x="23124" y="37417"/>
                </a:lnTo>
                <a:lnTo>
                  <a:pt x="25894" y="41137"/>
                </a:lnTo>
                <a:lnTo>
                  <a:pt x="28693" y="44570"/>
                </a:lnTo>
                <a:lnTo>
                  <a:pt x="31511" y="47811"/>
                </a:lnTo>
                <a:lnTo>
                  <a:pt x="34342" y="50924"/>
                </a:lnTo>
                <a:lnTo>
                  <a:pt x="37182" y="53952"/>
                </a:lnTo>
                <a:lnTo>
                  <a:pt x="39075" y="57875"/>
                </a:lnTo>
                <a:lnTo>
                  <a:pt x="40337" y="62396"/>
                </a:lnTo>
                <a:lnTo>
                  <a:pt x="41179" y="67315"/>
                </a:lnTo>
                <a:lnTo>
                  <a:pt x="42693" y="72499"/>
                </a:lnTo>
                <a:lnTo>
                  <a:pt x="44654" y="77861"/>
                </a:lnTo>
                <a:lnTo>
                  <a:pt x="46914" y="83339"/>
                </a:lnTo>
                <a:lnTo>
                  <a:pt x="49374" y="87944"/>
                </a:lnTo>
                <a:lnTo>
                  <a:pt x="51966" y="91967"/>
                </a:lnTo>
                <a:lnTo>
                  <a:pt x="54646" y="95602"/>
                </a:lnTo>
                <a:lnTo>
                  <a:pt x="57386" y="99930"/>
                </a:lnTo>
                <a:lnTo>
                  <a:pt x="60164" y="104720"/>
                </a:lnTo>
                <a:lnTo>
                  <a:pt x="62969" y="109818"/>
                </a:lnTo>
                <a:lnTo>
                  <a:pt x="64839" y="114170"/>
                </a:lnTo>
                <a:lnTo>
                  <a:pt x="66086" y="118023"/>
                </a:lnTo>
                <a:lnTo>
                  <a:pt x="66917" y="121545"/>
                </a:lnTo>
                <a:lnTo>
                  <a:pt x="68424" y="125797"/>
                </a:lnTo>
                <a:lnTo>
                  <a:pt x="70381" y="130538"/>
                </a:lnTo>
                <a:lnTo>
                  <a:pt x="72638" y="135602"/>
                </a:lnTo>
                <a:lnTo>
                  <a:pt x="75095" y="139932"/>
                </a:lnTo>
                <a:lnTo>
                  <a:pt x="77686" y="143770"/>
                </a:lnTo>
                <a:lnTo>
                  <a:pt x="80366" y="147282"/>
                </a:lnTo>
                <a:lnTo>
                  <a:pt x="82152" y="151528"/>
                </a:lnTo>
                <a:lnTo>
                  <a:pt x="83343" y="156264"/>
                </a:lnTo>
                <a:lnTo>
                  <a:pt x="84137" y="161326"/>
                </a:lnTo>
                <a:lnTo>
                  <a:pt x="84666" y="165653"/>
                </a:lnTo>
                <a:lnTo>
                  <a:pt x="85019" y="169490"/>
                </a:lnTo>
                <a:lnTo>
                  <a:pt x="85254" y="173001"/>
                </a:lnTo>
                <a:lnTo>
                  <a:pt x="86363" y="176294"/>
                </a:lnTo>
                <a:lnTo>
                  <a:pt x="88055" y="179442"/>
                </a:lnTo>
                <a:lnTo>
                  <a:pt x="90136" y="182493"/>
                </a:lnTo>
                <a:lnTo>
                  <a:pt x="91523" y="186432"/>
                </a:lnTo>
                <a:lnTo>
                  <a:pt x="92448" y="190963"/>
                </a:lnTo>
                <a:lnTo>
                  <a:pt x="93064" y="195889"/>
                </a:lnTo>
                <a:lnTo>
                  <a:pt x="94428" y="200125"/>
                </a:lnTo>
                <a:lnTo>
                  <a:pt x="96289" y="203902"/>
                </a:lnTo>
                <a:lnTo>
                  <a:pt x="101570" y="212256"/>
                </a:lnTo>
                <a:lnTo>
                  <a:pt x="102292" y="215939"/>
                </a:lnTo>
                <a:lnTo>
                  <a:pt x="10287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6500812" y="3831907"/>
            <a:ext cx="111444" cy="42864"/>
          </a:xfrm>
          <a:custGeom>
            <a:avLst/>
            <a:gdLst/>
            <a:ahLst/>
            <a:cxnLst/>
            <a:rect l="0" t="0" r="0" b="0"/>
            <a:pathLst>
              <a:path w="111444" h="42864">
                <a:moveTo>
                  <a:pt x="111443" y="0"/>
                </a:moveTo>
                <a:lnTo>
                  <a:pt x="98328" y="0"/>
                </a:lnTo>
                <a:lnTo>
                  <a:pt x="96032" y="953"/>
                </a:lnTo>
                <a:lnTo>
                  <a:pt x="93549" y="2540"/>
                </a:lnTo>
                <a:lnTo>
                  <a:pt x="90941" y="4551"/>
                </a:lnTo>
                <a:lnTo>
                  <a:pt x="87297" y="6844"/>
                </a:lnTo>
                <a:lnTo>
                  <a:pt x="82963" y="9325"/>
                </a:lnTo>
                <a:lnTo>
                  <a:pt x="73068" y="14622"/>
                </a:lnTo>
                <a:lnTo>
                  <a:pt x="62319" y="20151"/>
                </a:lnTo>
                <a:lnTo>
                  <a:pt x="56786" y="22006"/>
                </a:lnTo>
                <a:lnTo>
                  <a:pt x="51193" y="23244"/>
                </a:lnTo>
                <a:lnTo>
                  <a:pt x="45558" y="24068"/>
                </a:lnTo>
                <a:lnTo>
                  <a:pt x="38945" y="25571"/>
                </a:lnTo>
                <a:lnTo>
                  <a:pt x="31678" y="27524"/>
                </a:lnTo>
                <a:lnTo>
                  <a:pt x="23976" y="29780"/>
                </a:lnTo>
                <a:lnTo>
                  <a:pt x="17889" y="32236"/>
                </a:lnTo>
                <a:lnTo>
                  <a:pt x="12878" y="34825"/>
                </a:lnTo>
                <a:lnTo>
                  <a:pt x="0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6329362" y="3866207"/>
            <a:ext cx="291056" cy="300016"/>
          </a:xfrm>
          <a:custGeom>
            <a:avLst/>
            <a:gdLst/>
            <a:ahLst/>
            <a:cxnLst/>
            <a:rect l="0" t="0" r="0" b="0"/>
            <a:pathLst>
              <a:path w="291056" h="300016">
                <a:moveTo>
                  <a:pt x="94297" y="17135"/>
                </a:moveTo>
                <a:lnTo>
                  <a:pt x="74147" y="17135"/>
                </a:lnTo>
                <a:lnTo>
                  <a:pt x="71338" y="16183"/>
                </a:lnTo>
                <a:lnTo>
                  <a:pt x="65679" y="12584"/>
                </a:lnTo>
                <a:lnTo>
                  <a:pt x="57448" y="10350"/>
                </a:lnTo>
                <a:lnTo>
                  <a:pt x="52586" y="9754"/>
                </a:lnTo>
                <a:lnTo>
                  <a:pt x="49345" y="8404"/>
                </a:lnTo>
                <a:lnTo>
                  <a:pt x="47184" y="6552"/>
                </a:lnTo>
                <a:lnTo>
                  <a:pt x="45743" y="4365"/>
                </a:lnTo>
                <a:lnTo>
                  <a:pt x="43831" y="2906"/>
                </a:lnTo>
                <a:lnTo>
                  <a:pt x="41603" y="1934"/>
                </a:lnTo>
                <a:lnTo>
                  <a:pt x="36588" y="854"/>
                </a:lnTo>
                <a:lnTo>
                  <a:pt x="28147" y="161"/>
                </a:lnTo>
                <a:lnTo>
                  <a:pt x="19146" y="5"/>
                </a:lnTo>
                <a:lnTo>
                  <a:pt x="18479" y="0"/>
                </a:lnTo>
                <a:lnTo>
                  <a:pt x="18035" y="949"/>
                </a:lnTo>
                <a:lnTo>
                  <a:pt x="17409" y="6836"/>
                </a:lnTo>
                <a:lnTo>
                  <a:pt x="17180" y="15591"/>
                </a:lnTo>
                <a:lnTo>
                  <a:pt x="17146" y="44627"/>
                </a:lnTo>
                <a:lnTo>
                  <a:pt x="18099" y="47846"/>
                </a:lnTo>
                <a:lnTo>
                  <a:pt x="23037" y="56926"/>
                </a:lnTo>
                <a:lnTo>
                  <a:pt x="24526" y="62760"/>
                </a:lnTo>
                <a:lnTo>
                  <a:pt x="25364" y="71399"/>
                </a:lnTo>
                <a:lnTo>
                  <a:pt x="25613" y="79992"/>
                </a:lnTo>
                <a:lnTo>
                  <a:pt x="26600" y="82852"/>
                </a:lnTo>
                <a:lnTo>
                  <a:pt x="30238" y="88570"/>
                </a:lnTo>
                <a:lnTo>
                  <a:pt x="32489" y="96827"/>
                </a:lnTo>
                <a:lnTo>
                  <a:pt x="33489" y="105893"/>
                </a:lnTo>
                <a:lnTo>
                  <a:pt x="33934" y="113098"/>
                </a:lnTo>
                <a:lnTo>
                  <a:pt x="34243" y="121636"/>
                </a:lnTo>
                <a:lnTo>
                  <a:pt x="34280" y="127206"/>
                </a:lnTo>
                <a:lnTo>
                  <a:pt x="42332" y="136567"/>
                </a:lnTo>
                <a:lnTo>
                  <a:pt x="42758" y="137035"/>
                </a:lnTo>
                <a:lnTo>
                  <a:pt x="50235" y="137140"/>
                </a:lnTo>
                <a:lnTo>
                  <a:pt x="55981" y="134606"/>
                </a:lnTo>
                <a:lnTo>
                  <a:pt x="63933" y="131257"/>
                </a:lnTo>
                <a:lnTo>
                  <a:pt x="70642" y="129768"/>
                </a:lnTo>
                <a:lnTo>
                  <a:pt x="76799" y="126567"/>
                </a:lnTo>
                <a:lnTo>
                  <a:pt x="79774" y="124380"/>
                </a:lnTo>
                <a:lnTo>
                  <a:pt x="85620" y="121949"/>
                </a:lnTo>
                <a:lnTo>
                  <a:pt x="92346" y="119917"/>
                </a:lnTo>
                <a:lnTo>
                  <a:pt x="96806" y="118042"/>
                </a:lnTo>
                <a:lnTo>
                  <a:pt x="101685" y="115839"/>
                </a:lnTo>
                <a:lnTo>
                  <a:pt x="112186" y="110851"/>
                </a:lnTo>
                <a:lnTo>
                  <a:pt x="117653" y="108187"/>
                </a:lnTo>
                <a:lnTo>
                  <a:pt x="126268" y="105228"/>
                </a:lnTo>
                <a:lnTo>
                  <a:pt x="134224" y="103913"/>
                </a:lnTo>
                <a:lnTo>
                  <a:pt x="139013" y="103562"/>
                </a:lnTo>
                <a:lnTo>
                  <a:pt x="144111" y="103328"/>
                </a:lnTo>
                <a:lnTo>
                  <a:pt x="154854" y="103068"/>
                </a:lnTo>
                <a:lnTo>
                  <a:pt x="198893" y="102872"/>
                </a:lnTo>
                <a:lnTo>
                  <a:pt x="204985" y="103821"/>
                </a:lnTo>
                <a:lnTo>
                  <a:pt x="210000" y="105406"/>
                </a:lnTo>
                <a:lnTo>
                  <a:pt x="214295" y="107414"/>
                </a:lnTo>
                <a:lnTo>
                  <a:pt x="219063" y="108754"/>
                </a:lnTo>
                <a:lnTo>
                  <a:pt x="224147" y="109647"/>
                </a:lnTo>
                <a:lnTo>
                  <a:pt x="229442" y="110242"/>
                </a:lnTo>
                <a:lnTo>
                  <a:pt x="234876" y="111592"/>
                </a:lnTo>
                <a:lnTo>
                  <a:pt x="240404" y="113444"/>
                </a:lnTo>
                <a:lnTo>
                  <a:pt x="245994" y="115631"/>
                </a:lnTo>
                <a:lnTo>
                  <a:pt x="251627" y="118042"/>
                </a:lnTo>
                <a:lnTo>
                  <a:pt x="262964" y="123260"/>
                </a:lnTo>
                <a:lnTo>
                  <a:pt x="271813" y="128754"/>
                </a:lnTo>
                <a:lnTo>
                  <a:pt x="275506" y="131553"/>
                </a:lnTo>
                <a:lnTo>
                  <a:pt x="277968" y="135324"/>
                </a:lnTo>
                <a:lnTo>
                  <a:pt x="280704" y="144593"/>
                </a:lnTo>
                <a:lnTo>
                  <a:pt x="284460" y="152523"/>
                </a:lnTo>
                <a:lnTo>
                  <a:pt x="286795" y="155971"/>
                </a:lnTo>
                <a:lnTo>
                  <a:pt x="289389" y="164882"/>
                </a:lnTo>
                <a:lnTo>
                  <a:pt x="290543" y="174240"/>
                </a:lnTo>
                <a:lnTo>
                  <a:pt x="291055" y="181575"/>
                </a:lnTo>
                <a:lnTo>
                  <a:pt x="288743" y="190550"/>
                </a:lnTo>
                <a:lnTo>
                  <a:pt x="286793" y="195610"/>
                </a:lnTo>
                <a:lnTo>
                  <a:pt x="282086" y="203772"/>
                </a:lnTo>
                <a:lnTo>
                  <a:pt x="275867" y="211527"/>
                </a:lnTo>
                <a:lnTo>
                  <a:pt x="271541" y="216263"/>
                </a:lnTo>
                <a:lnTo>
                  <a:pt x="266753" y="221324"/>
                </a:lnTo>
                <a:lnTo>
                  <a:pt x="261655" y="225651"/>
                </a:lnTo>
                <a:lnTo>
                  <a:pt x="256352" y="229488"/>
                </a:lnTo>
                <a:lnTo>
                  <a:pt x="250912" y="232999"/>
                </a:lnTo>
                <a:lnTo>
                  <a:pt x="245380" y="237244"/>
                </a:lnTo>
                <a:lnTo>
                  <a:pt x="239786" y="241980"/>
                </a:lnTo>
                <a:lnTo>
                  <a:pt x="234152" y="247041"/>
                </a:lnTo>
                <a:lnTo>
                  <a:pt x="228492" y="251369"/>
                </a:lnTo>
                <a:lnTo>
                  <a:pt x="222813" y="255206"/>
                </a:lnTo>
                <a:lnTo>
                  <a:pt x="217122" y="258716"/>
                </a:lnTo>
                <a:lnTo>
                  <a:pt x="210470" y="262010"/>
                </a:lnTo>
                <a:lnTo>
                  <a:pt x="203179" y="265157"/>
                </a:lnTo>
                <a:lnTo>
                  <a:pt x="195460" y="268208"/>
                </a:lnTo>
                <a:lnTo>
                  <a:pt x="188409" y="271195"/>
                </a:lnTo>
                <a:lnTo>
                  <a:pt x="175495" y="277053"/>
                </a:lnTo>
                <a:lnTo>
                  <a:pt x="168432" y="279949"/>
                </a:lnTo>
                <a:lnTo>
                  <a:pt x="160865" y="282831"/>
                </a:lnTo>
                <a:lnTo>
                  <a:pt x="152964" y="285706"/>
                </a:lnTo>
                <a:lnTo>
                  <a:pt x="145791" y="288575"/>
                </a:lnTo>
                <a:lnTo>
                  <a:pt x="139104" y="291440"/>
                </a:lnTo>
                <a:lnTo>
                  <a:pt x="132741" y="294303"/>
                </a:lnTo>
                <a:lnTo>
                  <a:pt x="125642" y="296211"/>
                </a:lnTo>
                <a:lnTo>
                  <a:pt x="118051" y="297483"/>
                </a:lnTo>
                <a:lnTo>
                  <a:pt x="110134" y="298331"/>
                </a:lnTo>
                <a:lnTo>
                  <a:pt x="102950" y="298897"/>
                </a:lnTo>
                <a:lnTo>
                  <a:pt x="96255" y="299274"/>
                </a:lnTo>
                <a:lnTo>
                  <a:pt x="84690" y="299692"/>
                </a:lnTo>
                <a:lnTo>
                  <a:pt x="76375" y="299879"/>
                </a:lnTo>
                <a:lnTo>
                  <a:pt x="45401" y="300015"/>
                </a:lnTo>
                <a:lnTo>
                  <a:pt x="40745" y="299067"/>
                </a:lnTo>
                <a:lnTo>
                  <a:pt x="29641" y="294134"/>
                </a:lnTo>
                <a:lnTo>
                  <a:pt x="23334" y="292645"/>
                </a:lnTo>
                <a:lnTo>
                  <a:pt x="14428" y="291808"/>
                </a:lnTo>
                <a:lnTo>
                  <a:pt x="11523" y="290738"/>
                </a:lnTo>
                <a:lnTo>
                  <a:pt x="2559" y="284717"/>
                </a:lnTo>
                <a:lnTo>
                  <a:pt x="0" y="2828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6397942" y="3806190"/>
            <a:ext cx="231459" cy="51331"/>
          </a:xfrm>
          <a:custGeom>
            <a:avLst/>
            <a:gdLst/>
            <a:ahLst/>
            <a:cxnLst/>
            <a:rect l="0" t="0" r="0" b="0"/>
            <a:pathLst>
              <a:path w="231459" h="51331">
                <a:moveTo>
                  <a:pt x="0" y="42862"/>
                </a:moveTo>
                <a:lnTo>
                  <a:pt x="8219" y="42862"/>
                </a:lnTo>
                <a:lnTo>
                  <a:pt x="9290" y="43814"/>
                </a:lnTo>
                <a:lnTo>
                  <a:pt x="13019" y="47413"/>
                </a:lnTo>
                <a:lnTo>
                  <a:pt x="15347" y="48754"/>
                </a:lnTo>
                <a:lnTo>
                  <a:pt x="20473" y="50243"/>
                </a:lnTo>
                <a:lnTo>
                  <a:pt x="25927" y="50905"/>
                </a:lnTo>
                <a:lnTo>
                  <a:pt x="31526" y="51199"/>
                </a:lnTo>
                <a:lnTo>
                  <a:pt x="37189" y="51330"/>
                </a:lnTo>
                <a:lnTo>
                  <a:pt x="40032" y="50412"/>
                </a:lnTo>
                <a:lnTo>
                  <a:pt x="42881" y="48848"/>
                </a:lnTo>
                <a:lnTo>
                  <a:pt x="45732" y="46853"/>
                </a:lnTo>
                <a:lnTo>
                  <a:pt x="48586" y="45522"/>
                </a:lnTo>
                <a:lnTo>
                  <a:pt x="54297" y="44045"/>
                </a:lnTo>
                <a:lnTo>
                  <a:pt x="58105" y="43650"/>
                </a:lnTo>
                <a:lnTo>
                  <a:pt x="62549" y="43388"/>
                </a:lnTo>
                <a:lnTo>
                  <a:pt x="72567" y="43096"/>
                </a:lnTo>
                <a:lnTo>
                  <a:pt x="83370" y="42966"/>
                </a:lnTo>
                <a:lnTo>
                  <a:pt x="87965" y="41979"/>
                </a:lnTo>
                <a:lnTo>
                  <a:pt x="91981" y="40369"/>
                </a:lnTo>
                <a:lnTo>
                  <a:pt x="95610" y="38342"/>
                </a:lnTo>
                <a:lnTo>
                  <a:pt x="99935" y="36991"/>
                </a:lnTo>
                <a:lnTo>
                  <a:pt x="104724" y="36091"/>
                </a:lnTo>
                <a:lnTo>
                  <a:pt x="109821" y="35491"/>
                </a:lnTo>
                <a:lnTo>
                  <a:pt x="115124" y="34137"/>
                </a:lnTo>
                <a:lnTo>
                  <a:pt x="120564" y="32283"/>
                </a:lnTo>
                <a:lnTo>
                  <a:pt x="126096" y="30095"/>
                </a:lnTo>
                <a:lnTo>
                  <a:pt x="131689" y="28636"/>
                </a:lnTo>
                <a:lnTo>
                  <a:pt x="137323" y="27663"/>
                </a:lnTo>
                <a:lnTo>
                  <a:pt x="142984" y="27014"/>
                </a:lnTo>
                <a:lnTo>
                  <a:pt x="148663" y="25629"/>
                </a:lnTo>
                <a:lnTo>
                  <a:pt x="154353" y="23754"/>
                </a:lnTo>
                <a:lnTo>
                  <a:pt x="160052" y="21551"/>
                </a:lnTo>
                <a:lnTo>
                  <a:pt x="165757" y="20082"/>
                </a:lnTo>
                <a:lnTo>
                  <a:pt x="171465" y="19103"/>
                </a:lnTo>
                <a:lnTo>
                  <a:pt x="177175" y="18450"/>
                </a:lnTo>
                <a:lnTo>
                  <a:pt x="182887" y="17063"/>
                </a:lnTo>
                <a:lnTo>
                  <a:pt x="188599" y="15185"/>
                </a:lnTo>
                <a:lnTo>
                  <a:pt x="194312" y="12981"/>
                </a:lnTo>
                <a:lnTo>
                  <a:pt x="199075" y="11511"/>
                </a:lnTo>
                <a:lnTo>
                  <a:pt x="203201" y="10532"/>
                </a:lnTo>
                <a:lnTo>
                  <a:pt x="206905" y="9878"/>
                </a:lnTo>
                <a:lnTo>
                  <a:pt x="210326" y="8491"/>
                </a:lnTo>
                <a:lnTo>
                  <a:pt x="213560" y="6612"/>
                </a:lnTo>
                <a:lnTo>
                  <a:pt x="216668" y="4408"/>
                </a:lnTo>
                <a:lnTo>
                  <a:pt x="219693" y="2939"/>
                </a:lnTo>
                <a:lnTo>
                  <a:pt x="222662" y="1959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4229100" y="4457807"/>
            <a:ext cx="3171668" cy="539961"/>
            <a:chOff x="4229100" y="4457807"/>
            <a:chExt cx="3171668" cy="539961"/>
          </a:xfrm>
        </p:grpSpPr>
        <p:sp>
          <p:nvSpPr>
            <p:cNvPr id="54" name="SMARTPenAnnotation52"/>
            <p:cNvSpPr/>
            <p:nvPr/>
          </p:nvSpPr>
          <p:spPr>
            <a:xfrm>
              <a:off x="4229100" y="4783605"/>
              <a:ext cx="291466" cy="214163"/>
            </a:xfrm>
            <a:custGeom>
              <a:avLst/>
              <a:gdLst/>
              <a:ahLst/>
              <a:cxnLst/>
              <a:rect l="0" t="0" r="0" b="0"/>
              <a:pathLst>
                <a:path w="291466" h="214163">
                  <a:moveTo>
                    <a:pt x="0" y="8422"/>
                  </a:moveTo>
                  <a:lnTo>
                    <a:pt x="0" y="20354"/>
                  </a:lnTo>
                  <a:lnTo>
                    <a:pt x="952" y="22092"/>
                  </a:lnTo>
                  <a:lnTo>
                    <a:pt x="2540" y="23250"/>
                  </a:lnTo>
                  <a:lnTo>
                    <a:pt x="4550" y="24022"/>
                  </a:lnTo>
                  <a:lnTo>
                    <a:pt x="5891" y="26442"/>
                  </a:lnTo>
                  <a:lnTo>
                    <a:pt x="6785" y="29961"/>
                  </a:lnTo>
                  <a:lnTo>
                    <a:pt x="7380" y="34211"/>
                  </a:lnTo>
                  <a:lnTo>
                    <a:pt x="7778" y="37997"/>
                  </a:lnTo>
                  <a:lnTo>
                    <a:pt x="8042" y="41474"/>
                  </a:lnTo>
                  <a:lnTo>
                    <a:pt x="8219" y="44744"/>
                  </a:lnTo>
                  <a:lnTo>
                    <a:pt x="9289" y="48830"/>
                  </a:lnTo>
                  <a:lnTo>
                    <a:pt x="10955" y="53458"/>
                  </a:lnTo>
                  <a:lnTo>
                    <a:pt x="13018" y="58449"/>
                  </a:lnTo>
                  <a:lnTo>
                    <a:pt x="15346" y="63681"/>
                  </a:lnTo>
                  <a:lnTo>
                    <a:pt x="20473" y="74574"/>
                  </a:lnTo>
                  <a:lnTo>
                    <a:pt x="22221" y="80146"/>
                  </a:lnTo>
                  <a:lnTo>
                    <a:pt x="23386" y="85765"/>
                  </a:lnTo>
                  <a:lnTo>
                    <a:pt x="24164" y="91417"/>
                  </a:lnTo>
                  <a:lnTo>
                    <a:pt x="25634" y="97089"/>
                  </a:lnTo>
                  <a:lnTo>
                    <a:pt x="27566" y="102776"/>
                  </a:lnTo>
                  <a:lnTo>
                    <a:pt x="29807" y="108472"/>
                  </a:lnTo>
                  <a:lnTo>
                    <a:pt x="31301" y="114175"/>
                  </a:lnTo>
                  <a:lnTo>
                    <a:pt x="32298" y="119881"/>
                  </a:lnTo>
                  <a:lnTo>
                    <a:pt x="32961" y="125591"/>
                  </a:lnTo>
                  <a:lnTo>
                    <a:pt x="33404" y="131302"/>
                  </a:lnTo>
                  <a:lnTo>
                    <a:pt x="33699" y="137015"/>
                  </a:lnTo>
                  <a:lnTo>
                    <a:pt x="33896" y="142728"/>
                  </a:lnTo>
                  <a:lnTo>
                    <a:pt x="34980" y="148442"/>
                  </a:lnTo>
                  <a:lnTo>
                    <a:pt x="36655" y="154156"/>
                  </a:lnTo>
                  <a:lnTo>
                    <a:pt x="38724" y="159871"/>
                  </a:lnTo>
                  <a:lnTo>
                    <a:pt x="40103" y="164633"/>
                  </a:lnTo>
                  <a:lnTo>
                    <a:pt x="41023" y="168760"/>
                  </a:lnTo>
                  <a:lnTo>
                    <a:pt x="41636" y="172464"/>
                  </a:lnTo>
                  <a:lnTo>
                    <a:pt x="42317" y="179120"/>
                  </a:lnTo>
                  <a:lnTo>
                    <a:pt x="42620" y="185253"/>
                  </a:lnTo>
                  <a:lnTo>
                    <a:pt x="42754" y="191154"/>
                  </a:lnTo>
                  <a:lnTo>
                    <a:pt x="42862" y="205545"/>
                  </a:lnTo>
                  <a:lnTo>
                    <a:pt x="42862" y="201026"/>
                  </a:lnTo>
                  <a:lnTo>
                    <a:pt x="41910" y="198737"/>
                  </a:lnTo>
                  <a:lnTo>
                    <a:pt x="38312" y="193654"/>
                  </a:lnTo>
                  <a:lnTo>
                    <a:pt x="36970" y="190965"/>
                  </a:lnTo>
                  <a:lnTo>
                    <a:pt x="35481" y="185438"/>
                  </a:lnTo>
                  <a:lnTo>
                    <a:pt x="35084" y="181677"/>
                  </a:lnTo>
                  <a:lnTo>
                    <a:pt x="34819" y="177265"/>
                  </a:lnTo>
                  <a:lnTo>
                    <a:pt x="34643" y="172420"/>
                  </a:lnTo>
                  <a:lnTo>
                    <a:pt x="34394" y="151947"/>
                  </a:lnTo>
                  <a:lnTo>
                    <a:pt x="34320" y="132334"/>
                  </a:lnTo>
                  <a:lnTo>
                    <a:pt x="35263" y="125320"/>
                  </a:lnTo>
                  <a:lnTo>
                    <a:pt x="36843" y="117786"/>
                  </a:lnTo>
                  <a:lnTo>
                    <a:pt x="38849" y="109907"/>
                  </a:lnTo>
                  <a:lnTo>
                    <a:pt x="40187" y="101796"/>
                  </a:lnTo>
                  <a:lnTo>
                    <a:pt x="41079" y="93531"/>
                  </a:lnTo>
                  <a:lnTo>
                    <a:pt x="41673" y="85164"/>
                  </a:lnTo>
                  <a:lnTo>
                    <a:pt x="43022" y="77681"/>
                  </a:lnTo>
                  <a:lnTo>
                    <a:pt x="44874" y="70787"/>
                  </a:lnTo>
                  <a:lnTo>
                    <a:pt x="47060" y="64286"/>
                  </a:lnTo>
                  <a:lnTo>
                    <a:pt x="49471" y="58047"/>
                  </a:lnTo>
                  <a:lnTo>
                    <a:pt x="52030" y="51983"/>
                  </a:lnTo>
                  <a:lnTo>
                    <a:pt x="54690" y="46035"/>
                  </a:lnTo>
                  <a:lnTo>
                    <a:pt x="57414" y="41118"/>
                  </a:lnTo>
                  <a:lnTo>
                    <a:pt x="60184" y="36887"/>
                  </a:lnTo>
                  <a:lnTo>
                    <a:pt x="62982" y="33114"/>
                  </a:lnTo>
                  <a:lnTo>
                    <a:pt x="65801" y="29646"/>
                  </a:lnTo>
                  <a:lnTo>
                    <a:pt x="71472" y="23252"/>
                  </a:lnTo>
                  <a:lnTo>
                    <a:pt x="77168" y="17236"/>
                  </a:lnTo>
                  <a:lnTo>
                    <a:pt x="88585" y="5612"/>
                  </a:lnTo>
                  <a:lnTo>
                    <a:pt x="91442" y="3691"/>
                  </a:lnTo>
                  <a:lnTo>
                    <a:pt x="97155" y="1557"/>
                  </a:lnTo>
                  <a:lnTo>
                    <a:pt x="105727" y="356"/>
                  </a:lnTo>
                  <a:lnTo>
                    <a:pt x="114299" y="0"/>
                  </a:lnTo>
                  <a:lnTo>
                    <a:pt x="117157" y="902"/>
                  </a:lnTo>
                  <a:lnTo>
                    <a:pt x="122872" y="4445"/>
                  </a:lnTo>
                  <a:lnTo>
                    <a:pt x="128587" y="9194"/>
                  </a:lnTo>
                  <a:lnTo>
                    <a:pt x="131444" y="11795"/>
                  </a:lnTo>
                  <a:lnTo>
                    <a:pt x="133350" y="14480"/>
                  </a:lnTo>
                  <a:lnTo>
                    <a:pt x="135466" y="20005"/>
                  </a:lnTo>
                  <a:lnTo>
                    <a:pt x="137936" y="23764"/>
                  </a:lnTo>
                  <a:lnTo>
                    <a:pt x="141487" y="28175"/>
                  </a:lnTo>
                  <a:lnTo>
                    <a:pt x="145760" y="33020"/>
                  </a:lnTo>
                  <a:lnTo>
                    <a:pt x="148608" y="38156"/>
                  </a:lnTo>
                  <a:lnTo>
                    <a:pt x="150507" y="43485"/>
                  </a:lnTo>
                  <a:lnTo>
                    <a:pt x="151772" y="48942"/>
                  </a:lnTo>
                  <a:lnTo>
                    <a:pt x="152617" y="53533"/>
                  </a:lnTo>
                  <a:lnTo>
                    <a:pt x="153179" y="57546"/>
                  </a:lnTo>
                  <a:lnTo>
                    <a:pt x="153555" y="61174"/>
                  </a:lnTo>
                  <a:lnTo>
                    <a:pt x="154757" y="65497"/>
                  </a:lnTo>
                  <a:lnTo>
                    <a:pt x="156511" y="70285"/>
                  </a:lnTo>
                  <a:lnTo>
                    <a:pt x="158633" y="75382"/>
                  </a:lnTo>
                  <a:lnTo>
                    <a:pt x="160048" y="80684"/>
                  </a:lnTo>
                  <a:lnTo>
                    <a:pt x="160991" y="86124"/>
                  </a:lnTo>
                  <a:lnTo>
                    <a:pt x="161619" y="91656"/>
                  </a:lnTo>
                  <a:lnTo>
                    <a:pt x="162039" y="96297"/>
                  </a:lnTo>
                  <a:lnTo>
                    <a:pt x="162318" y="100343"/>
                  </a:lnTo>
                  <a:lnTo>
                    <a:pt x="162504" y="103993"/>
                  </a:lnTo>
                  <a:lnTo>
                    <a:pt x="162712" y="110588"/>
                  </a:lnTo>
                  <a:lnTo>
                    <a:pt x="162855" y="125487"/>
                  </a:lnTo>
                  <a:lnTo>
                    <a:pt x="162876" y="144241"/>
                  </a:lnTo>
                  <a:lnTo>
                    <a:pt x="162877" y="103848"/>
                  </a:lnTo>
                  <a:lnTo>
                    <a:pt x="163830" y="98709"/>
                  </a:lnTo>
                  <a:lnTo>
                    <a:pt x="165417" y="93379"/>
                  </a:lnTo>
                  <a:lnTo>
                    <a:pt x="167428" y="87920"/>
                  </a:lnTo>
                  <a:lnTo>
                    <a:pt x="168769" y="83328"/>
                  </a:lnTo>
                  <a:lnTo>
                    <a:pt x="169662" y="79315"/>
                  </a:lnTo>
                  <a:lnTo>
                    <a:pt x="170258" y="75686"/>
                  </a:lnTo>
                  <a:lnTo>
                    <a:pt x="171608" y="71362"/>
                  </a:lnTo>
                  <a:lnTo>
                    <a:pt x="173460" y="66575"/>
                  </a:lnTo>
                  <a:lnTo>
                    <a:pt x="175647" y="61478"/>
                  </a:lnTo>
                  <a:lnTo>
                    <a:pt x="180618" y="50735"/>
                  </a:lnTo>
                  <a:lnTo>
                    <a:pt x="183277" y="45203"/>
                  </a:lnTo>
                  <a:lnTo>
                    <a:pt x="186002" y="40563"/>
                  </a:lnTo>
                  <a:lnTo>
                    <a:pt x="188771" y="36517"/>
                  </a:lnTo>
                  <a:lnTo>
                    <a:pt x="191570" y="32866"/>
                  </a:lnTo>
                  <a:lnTo>
                    <a:pt x="194388" y="28529"/>
                  </a:lnTo>
                  <a:lnTo>
                    <a:pt x="197219" y="23732"/>
                  </a:lnTo>
                  <a:lnTo>
                    <a:pt x="200059" y="18628"/>
                  </a:lnTo>
                  <a:lnTo>
                    <a:pt x="202905" y="15226"/>
                  </a:lnTo>
                  <a:lnTo>
                    <a:pt x="205755" y="12958"/>
                  </a:lnTo>
                  <a:lnTo>
                    <a:pt x="211461" y="9486"/>
                  </a:lnTo>
                  <a:lnTo>
                    <a:pt x="217172" y="4767"/>
                  </a:lnTo>
                  <a:lnTo>
                    <a:pt x="220029" y="3128"/>
                  </a:lnTo>
                  <a:lnTo>
                    <a:pt x="225743" y="1307"/>
                  </a:lnTo>
                  <a:lnTo>
                    <a:pt x="233997" y="497"/>
                  </a:lnTo>
                  <a:lnTo>
                    <a:pt x="238865" y="282"/>
                  </a:lnTo>
                  <a:lnTo>
                    <a:pt x="243064" y="1090"/>
                  </a:lnTo>
                  <a:lnTo>
                    <a:pt x="250268" y="4528"/>
                  </a:lnTo>
                  <a:lnTo>
                    <a:pt x="256645" y="9231"/>
                  </a:lnTo>
                  <a:lnTo>
                    <a:pt x="262654" y="14497"/>
                  </a:lnTo>
                  <a:lnTo>
                    <a:pt x="268500" y="20012"/>
                  </a:lnTo>
                  <a:lnTo>
                    <a:pt x="271393" y="23769"/>
                  </a:lnTo>
                  <a:lnTo>
                    <a:pt x="274273" y="28178"/>
                  </a:lnTo>
                  <a:lnTo>
                    <a:pt x="277146" y="33023"/>
                  </a:lnTo>
                  <a:lnTo>
                    <a:pt x="279062" y="39110"/>
                  </a:lnTo>
                  <a:lnTo>
                    <a:pt x="280338" y="46026"/>
                  </a:lnTo>
                  <a:lnTo>
                    <a:pt x="281189" y="53494"/>
                  </a:lnTo>
                  <a:lnTo>
                    <a:pt x="282709" y="60377"/>
                  </a:lnTo>
                  <a:lnTo>
                    <a:pt x="284675" y="66871"/>
                  </a:lnTo>
                  <a:lnTo>
                    <a:pt x="286938" y="73106"/>
                  </a:lnTo>
                  <a:lnTo>
                    <a:pt x="288447" y="80119"/>
                  </a:lnTo>
                  <a:lnTo>
                    <a:pt x="289453" y="87653"/>
                  </a:lnTo>
                  <a:lnTo>
                    <a:pt x="290123" y="95533"/>
                  </a:lnTo>
                  <a:lnTo>
                    <a:pt x="290570" y="103643"/>
                  </a:lnTo>
                  <a:lnTo>
                    <a:pt x="291067" y="120275"/>
                  </a:lnTo>
                  <a:lnTo>
                    <a:pt x="291386" y="148344"/>
                  </a:lnTo>
                  <a:lnTo>
                    <a:pt x="291461" y="197787"/>
                  </a:lnTo>
                  <a:lnTo>
                    <a:pt x="290510" y="201341"/>
                  </a:lnTo>
                  <a:lnTo>
                    <a:pt x="286913" y="207829"/>
                  </a:lnTo>
                  <a:lnTo>
                    <a:pt x="282997" y="213997"/>
                  </a:lnTo>
                  <a:lnTo>
                    <a:pt x="291465" y="2141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3"/>
            <p:cNvSpPr/>
            <p:nvPr/>
          </p:nvSpPr>
          <p:spPr>
            <a:xfrm>
              <a:off x="4597717" y="4740592"/>
              <a:ext cx="154306" cy="34291"/>
            </a:xfrm>
            <a:custGeom>
              <a:avLst/>
              <a:gdLst/>
              <a:ahLst/>
              <a:cxnLst/>
              <a:rect l="0" t="0" r="0" b="0"/>
              <a:pathLst>
                <a:path w="154306" h="34291">
                  <a:moveTo>
                    <a:pt x="0" y="34290"/>
                  </a:moveTo>
                  <a:lnTo>
                    <a:pt x="11932" y="34290"/>
                  </a:lnTo>
                  <a:lnTo>
                    <a:pt x="13670" y="33338"/>
                  </a:lnTo>
                  <a:lnTo>
                    <a:pt x="14828" y="31750"/>
                  </a:lnTo>
                  <a:lnTo>
                    <a:pt x="15601" y="29740"/>
                  </a:lnTo>
                  <a:lnTo>
                    <a:pt x="17067" y="28399"/>
                  </a:lnTo>
                  <a:lnTo>
                    <a:pt x="18999" y="27505"/>
                  </a:lnTo>
                  <a:lnTo>
                    <a:pt x="21238" y="26909"/>
                  </a:lnTo>
                  <a:lnTo>
                    <a:pt x="24636" y="26512"/>
                  </a:lnTo>
                  <a:lnTo>
                    <a:pt x="28807" y="26247"/>
                  </a:lnTo>
                  <a:lnTo>
                    <a:pt x="33492" y="26071"/>
                  </a:lnTo>
                  <a:lnTo>
                    <a:pt x="37568" y="25001"/>
                  </a:lnTo>
                  <a:lnTo>
                    <a:pt x="41238" y="23335"/>
                  </a:lnTo>
                  <a:lnTo>
                    <a:pt x="44637" y="21271"/>
                  </a:lnTo>
                  <a:lnTo>
                    <a:pt x="48808" y="19896"/>
                  </a:lnTo>
                  <a:lnTo>
                    <a:pt x="53494" y="18979"/>
                  </a:lnTo>
                  <a:lnTo>
                    <a:pt x="58523" y="18368"/>
                  </a:lnTo>
                  <a:lnTo>
                    <a:pt x="63780" y="17007"/>
                  </a:lnTo>
                  <a:lnTo>
                    <a:pt x="69190" y="15149"/>
                  </a:lnTo>
                  <a:lnTo>
                    <a:pt x="74702" y="12956"/>
                  </a:lnTo>
                  <a:lnTo>
                    <a:pt x="79328" y="11495"/>
                  </a:lnTo>
                  <a:lnTo>
                    <a:pt x="83366" y="10521"/>
                  </a:lnTo>
                  <a:lnTo>
                    <a:pt x="87009" y="9871"/>
                  </a:lnTo>
                  <a:lnTo>
                    <a:pt x="91344" y="9438"/>
                  </a:lnTo>
                  <a:lnTo>
                    <a:pt x="96139" y="9150"/>
                  </a:lnTo>
                  <a:lnTo>
                    <a:pt x="106546" y="8829"/>
                  </a:lnTo>
                  <a:lnTo>
                    <a:pt x="117521" y="8687"/>
                  </a:lnTo>
                  <a:lnTo>
                    <a:pt x="122162" y="7696"/>
                  </a:lnTo>
                  <a:lnTo>
                    <a:pt x="126209" y="6084"/>
                  </a:lnTo>
                  <a:lnTo>
                    <a:pt x="129859" y="4055"/>
                  </a:lnTo>
                  <a:lnTo>
                    <a:pt x="133245" y="2704"/>
                  </a:lnTo>
                  <a:lnTo>
                    <a:pt x="136455" y="1803"/>
                  </a:lnTo>
                  <a:lnTo>
                    <a:pt x="139548" y="1202"/>
                  </a:lnTo>
                  <a:lnTo>
                    <a:pt x="142562" y="801"/>
                  </a:lnTo>
                  <a:lnTo>
                    <a:pt x="145524" y="534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4"/>
            <p:cNvSpPr/>
            <p:nvPr/>
          </p:nvSpPr>
          <p:spPr>
            <a:xfrm>
              <a:off x="4632007" y="4817745"/>
              <a:ext cx="197169" cy="34291"/>
            </a:xfrm>
            <a:custGeom>
              <a:avLst/>
              <a:gdLst/>
              <a:ahLst/>
              <a:cxnLst/>
              <a:rect l="0" t="0" r="0" b="0"/>
              <a:pathLst>
                <a:path w="197169" h="34291">
                  <a:moveTo>
                    <a:pt x="0" y="34290"/>
                  </a:moveTo>
                  <a:lnTo>
                    <a:pt x="7381" y="34290"/>
                  </a:lnTo>
                  <a:lnTo>
                    <a:pt x="8731" y="33337"/>
                  </a:lnTo>
                  <a:lnTo>
                    <a:pt x="10583" y="31750"/>
                  </a:lnTo>
                  <a:lnTo>
                    <a:pt x="12770" y="29739"/>
                  </a:lnTo>
                  <a:lnTo>
                    <a:pt x="16134" y="28398"/>
                  </a:lnTo>
                  <a:lnTo>
                    <a:pt x="20281" y="27504"/>
                  </a:lnTo>
                  <a:lnTo>
                    <a:pt x="24950" y="26908"/>
                  </a:lnTo>
                  <a:lnTo>
                    <a:pt x="29016" y="25559"/>
                  </a:lnTo>
                  <a:lnTo>
                    <a:pt x="32679" y="23707"/>
                  </a:lnTo>
                  <a:lnTo>
                    <a:pt x="36073" y="21519"/>
                  </a:lnTo>
                  <a:lnTo>
                    <a:pt x="40242" y="20061"/>
                  </a:lnTo>
                  <a:lnTo>
                    <a:pt x="44925" y="19089"/>
                  </a:lnTo>
                  <a:lnTo>
                    <a:pt x="49953" y="18441"/>
                  </a:lnTo>
                  <a:lnTo>
                    <a:pt x="55209" y="18009"/>
                  </a:lnTo>
                  <a:lnTo>
                    <a:pt x="60618" y="17721"/>
                  </a:lnTo>
                  <a:lnTo>
                    <a:pt x="66130" y="17529"/>
                  </a:lnTo>
                  <a:lnTo>
                    <a:pt x="71709" y="16448"/>
                  </a:lnTo>
                  <a:lnTo>
                    <a:pt x="77333" y="14775"/>
                  </a:lnTo>
                  <a:lnTo>
                    <a:pt x="82988" y="12708"/>
                  </a:lnTo>
                  <a:lnTo>
                    <a:pt x="88663" y="11329"/>
                  </a:lnTo>
                  <a:lnTo>
                    <a:pt x="94351" y="10410"/>
                  </a:lnTo>
                  <a:lnTo>
                    <a:pt x="100048" y="9797"/>
                  </a:lnTo>
                  <a:lnTo>
                    <a:pt x="105751" y="9389"/>
                  </a:lnTo>
                  <a:lnTo>
                    <a:pt x="111458" y="9117"/>
                  </a:lnTo>
                  <a:lnTo>
                    <a:pt x="117168" y="8935"/>
                  </a:lnTo>
                  <a:lnTo>
                    <a:pt x="122880" y="7862"/>
                  </a:lnTo>
                  <a:lnTo>
                    <a:pt x="128592" y="6193"/>
                  </a:lnTo>
                  <a:lnTo>
                    <a:pt x="134306" y="4129"/>
                  </a:lnTo>
                  <a:lnTo>
                    <a:pt x="139067" y="2753"/>
                  </a:lnTo>
                  <a:lnTo>
                    <a:pt x="143194" y="1835"/>
                  </a:lnTo>
                  <a:lnTo>
                    <a:pt x="146898" y="1223"/>
                  </a:lnTo>
                  <a:lnTo>
                    <a:pt x="151272" y="815"/>
                  </a:lnTo>
                  <a:lnTo>
                    <a:pt x="156093" y="543"/>
                  </a:lnTo>
                  <a:lnTo>
                    <a:pt x="166529" y="24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5"/>
            <p:cNvSpPr/>
            <p:nvPr/>
          </p:nvSpPr>
          <p:spPr>
            <a:xfrm>
              <a:off x="4872037" y="4646295"/>
              <a:ext cx="154306" cy="25718"/>
            </a:xfrm>
            <a:custGeom>
              <a:avLst/>
              <a:gdLst/>
              <a:ahLst/>
              <a:cxnLst/>
              <a:rect l="0" t="0" r="0" b="0"/>
              <a:pathLst>
                <a:path w="154306" h="25718">
                  <a:moveTo>
                    <a:pt x="0" y="25717"/>
                  </a:moveTo>
                  <a:lnTo>
                    <a:pt x="33492" y="25717"/>
                  </a:lnTo>
                  <a:lnTo>
                    <a:pt x="37568" y="24765"/>
                  </a:lnTo>
                  <a:lnTo>
                    <a:pt x="41238" y="23177"/>
                  </a:lnTo>
                  <a:lnTo>
                    <a:pt x="44637" y="21167"/>
                  </a:lnTo>
                  <a:lnTo>
                    <a:pt x="48808" y="19825"/>
                  </a:lnTo>
                  <a:lnTo>
                    <a:pt x="53494" y="18932"/>
                  </a:lnTo>
                  <a:lnTo>
                    <a:pt x="58522" y="18336"/>
                  </a:lnTo>
                  <a:lnTo>
                    <a:pt x="63780" y="17939"/>
                  </a:lnTo>
                  <a:lnTo>
                    <a:pt x="69190" y="17674"/>
                  </a:lnTo>
                  <a:lnTo>
                    <a:pt x="74702" y="17498"/>
                  </a:lnTo>
                  <a:lnTo>
                    <a:pt x="79328" y="16428"/>
                  </a:lnTo>
                  <a:lnTo>
                    <a:pt x="83366" y="14762"/>
                  </a:lnTo>
                  <a:lnTo>
                    <a:pt x="87010" y="12698"/>
                  </a:lnTo>
                  <a:lnTo>
                    <a:pt x="92297" y="11323"/>
                  </a:lnTo>
                  <a:lnTo>
                    <a:pt x="98678" y="10406"/>
                  </a:lnTo>
                  <a:lnTo>
                    <a:pt x="105790" y="9795"/>
                  </a:lnTo>
                  <a:lnTo>
                    <a:pt x="112437" y="8434"/>
                  </a:lnTo>
                  <a:lnTo>
                    <a:pt x="118773" y="6576"/>
                  </a:lnTo>
                  <a:lnTo>
                    <a:pt x="124902" y="4384"/>
                  </a:lnTo>
                  <a:lnTo>
                    <a:pt x="129941" y="2922"/>
                  </a:lnTo>
                  <a:lnTo>
                    <a:pt x="134252" y="1948"/>
                  </a:lnTo>
                  <a:lnTo>
                    <a:pt x="138079" y="1298"/>
                  </a:lnTo>
                  <a:lnTo>
                    <a:pt x="141583" y="865"/>
                  </a:lnTo>
                  <a:lnTo>
                    <a:pt x="144871" y="57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6"/>
            <p:cNvSpPr/>
            <p:nvPr/>
          </p:nvSpPr>
          <p:spPr>
            <a:xfrm>
              <a:off x="5094922" y="4534855"/>
              <a:ext cx="162761" cy="222883"/>
            </a:xfrm>
            <a:custGeom>
              <a:avLst/>
              <a:gdLst/>
              <a:ahLst/>
              <a:cxnLst/>
              <a:rect l="0" t="0" r="0" b="0"/>
              <a:pathLst>
                <a:path w="162761" h="222883">
                  <a:moveTo>
                    <a:pt x="0" y="17142"/>
                  </a:moveTo>
                  <a:lnTo>
                    <a:pt x="4551" y="12592"/>
                  </a:lnTo>
                  <a:lnTo>
                    <a:pt x="6844" y="11251"/>
                  </a:lnTo>
                  <a:lnTo>
                    <a:pt x="9325" y="10357"/>
                  </a:lnTo>
                  <a:lnTo>
                    <a:pt x="11932" y="9761"/>
                  </a:lnTo>
                  <a:lnTo>
                    <a:pt x="15574" y="8412"/>
                  </a:lnTo>
                  <a:lnTo>
                    <a:pt x="19908" y="6560"/>
                  </a:lnTo>
                  <a:lnTo>
                    <a:pt x="24702" y="4372"/>
                  </a:lnTo>
                  <a:lnTo>
                    <a:pt x="29803" y="2914"/>
                  </a:lnTo>
                  <a:lnTo>
                    <a:pt x="35109" y="1941"/>
                  </a:lnTo>
                  <a:lnTo>
                    <a:pt x="40551" y="1294"/>
                  </a:lnTo>
                  <a:lnTo>
                    <a:pt x="46084" y="861"/>
                  </a:lnTo>
                  <a:lnTo>
                    <a:pt x="51678" y="573"/>
                  </a:lnTo>
                  <a:lnTo>
                    <a:pt x="66112" y="168"/>
                  </a:lnTo>
                  <a:lnTo>
                    <a:pt x="95819" y="7"/>
                  </a:lnTo>
                  <a:lnTo>
                    <a:pt x="109883" y="0"/>
                  </a:lnTo>
                  <a:lnTo>
                    <a:pt x="113260" y="951"/>
                  </a:lnTo>
                  <a:lnTo>
                    <a:pt x="115512" y="2538"/>
                  </a:lnTo>
                  <a:lnTo>
                    <a:pt x="118966" y="6841"/>
                  </a:lnTo>
                  <a:lnTo>
                    <a:pt x="123676" y="11929"/>
                  </a:lnTo>
                  <a:lnTo>
                    <a:pt x="125313" y="14619"/>
                  </a:lnTo>
                  <a:lnTo>
                    <a:pt x="127132" y="20149"/>
                  </a:lnTo>
                  <a:lnTo>
                    <a:pt x="127941" y="25781"/>
                  </a:lnTo>
                  <a:lnTo>
                    <a:pt x="128156" y="28616"/>
                  </a:lnTo>
                  <a:lnTo>
                    <a:pt x="127348" y="32411"/>
                  </a:lnTo>
                  <a:lnTo>
                    <a:pt x="125856" y="36847"/>
                  </a:lnTo>
                  <a:lnTo>
                    <a:pt x="123909" y="41709"/>
                  </a:lnTo>
                  <a:lnTo>
                    <a:pt x="121658" y="46854"/>
                  </a:lnTo>
                  <a:lnTo>
                    <a:pt x="116618" y="57653"/>
                  </a:lnTo>
                  <a:lnTo>
                    <a:pt x="108425" y="74442"/>
                  </a:lnTo>
                  <a:lnTo>
                    <a:pt x="105621" y="79155"/>
                  </a:lnTo>
                  <a:lnTo>
                    <a:pt x="102799" y="83249"/>
                  </a:lnTo>
                  <a:lnTo>
                    <a:pt x="99965" y="86931"/>
                  </a:lnTo>
                  <a:lnTo>
                    <a:pt x="96171" y="90338"/>
                  </a:lnTo>
                  <a:lnTo>
                    <a:pt x="91737" y="93562"/>
                  </a:lnTo>
                  <a:lnTo>
                    <a:pt x="86876" y="96663"/>
                  </a:lnTo>
                  <a:lnTo>
                    <a:pt x="82682" y="98731"/>
                  </a:lnTo>
                  <a:lnTo>
                    <a:pt x="78934" y="100110"/>
                  </a:lnTo>
                  <a:lnTo>
                    <a:pt x="75482" y="101029"/>
                  </a:lnTo>
                  <a:lnTo>
                    <a:pt x="73182" y="102594"/>
                  </a:lnTo>
                  <a:lnTo>
                    <a:pt x="71648" y="104590"/>
                  </a:lnTo>
                  <a:lnTo>
                    <a:pt x="70625" y="106874"/>
                  </a:lnTo>
                  <a:lnTo>
                    <a:pt x="68991" y="108396"/>
                  </a:lnTo>
                  <a:lnTo>
                    <a:pt x="66949" y="109410"/>
                  </a:lnTo>
                  <a:lnTo>
                    <a:pt x="64635" y="110087"/>
                  </a:lnTo>
                  <a:lnTo>
                    <a:pt x="63093" y="111490"/>
                  </a:lnTo>
                  <a:lnTo>
                    <a:pt x="62064" y="113379"/>
                  </a:lnTo>
                  <a:lnTo>
                    <a:pt x="60128" y="119624"/>
                  </a:lnTo>
                  <a:lnTo>
                    <a:pt x="60023" y="113176"/>
                  </a:lnTo>
                  <a:lnTo>
                    <a:pt x="60018" y="112597"/>
                  </a:lnTo>
                  <a:lnTo>
                    <a:pt x="60967" y="112211"/>
                  </a:lnTo>
                  <a:lnTo>
                    <a:pt x="64562" y="111782"/>
                  </a:lnTo>
                  <a:lnTo>
                    <a:pt x="65901" y="110716"/>
                  </a:lnTo>
                  <a:lnTo>
                    <a:pt x="66794" y="109052"/>
                  </a:lnTo>
                  <a:lnTo>
                    <a:pt x="67390" y="106990"/>
                  </a:lnTo>
                  <a:lnTo>
                    <a:pt x="68739" y="105616"/>
                  </a:lnTo>
                  <a:lnTo>
                    <a:pt x="70591" y="104699"/>
                  </a:lnTo>
                  <a:lnTo>
                    <a:pt x="72778" y="104089"/>
                  </a:lnTo>
                  <a:lnTo>
                    <a:pt x="76141" y="103682"/>
                  </a:lnTo>
                  <a:lnTo>
                    <a:pt x="80289" y="103410"/>
                  </a:lnTo>
                  <a:lnTo>
                    <a:pt x="84959" y="103229"/>
                  </a:lnTo>
                  <a:lnTo>
                    <a:pt x="89024" y="102156"/>
                  </a:lnTo>
                  <a:lnTo>
                    <a:pt x="92687" y="100488"/>
                  </a:lnTo>
                  <a:lnTo>
                    <a:pt x="96081" y="98424"/>
                  </a:lnTo>
                  <a:lnTo>
                    <a:pt x="100249" y="97047"/>
                  </a:lnTo>
                  <a:lnTo>
                    <a:pt x="104933" y="96130"/>
                  </a:lnTo>
                  <a:lnTo>
                    <a:pt x="109960" y="95518"/>
                  </a:lnTo>
                  <a:lnTo>
                    <a:pt x="114264" y="95110"/>
                  </a:lnTo>
                  <a:lnTo>
                    <a:pt x="118086" y="94838"/>
                  </a:lnTo>
                  <a:lnTo>
                    <a:pt x="121587" y="94657"/>
                  </a:lnTo>
                  <a:lnTo>
                    <a:pt x="128016" y="94456"/>
                  </a:lnTo>
                  <a:lnTo>
                    <a:pt x="139905" y="94327"/>
                  </a:lnTo>
                  <a:lnTo>
                    <a:pt x="142800" y="95268"/>
                  </a:lnTo>
                  <a:lnTo>
                    <a:pt x="145682" y="96849"/>
                  </a:lnTo>
                  <a:lnTo>
                    <a:pt x="152602" y="101678"/>
                  </a:lnTo>
                  <a:lnTo>
                    <a:pt x="156088" y="104879"/>
                  </a:lnTo>
                  <a:lnTo>
                    <a:pt x="158351" y="107065"/>
                  </a:lnTo>
                  <a:lnTo>
                    <a:pt x="159860" y="109476"/>
                  </a:lnTo>
                  <a:lnTo>
                    <a:pt x="161536" y="114694"/>
                  </a:lnTo>
                  <a:lnTo>
                    <a:pt x="162281" y="120189"/>
                  </a:lnTo>
                  <a:lnTo>
                    <a:pt x="162613" y="125806"/>
                  </a:lnTo>
                  <a:lnTo>
                    <a:pt x="162760" y="131477"/>
                  </a:lnTo>
                  <a:lnTo>
                    <a:pt x="161847" y="134323"/>
                  </a:lnTo>
                  <a:lnTo>
                    <a:pt x="158292" y="140025"/>
                  </a:lnTo>
                  <a:lnTo>
                    <a:pt x="153537" y="145734"/>
                  </a:lnTo>
                  <a:lnTo>
                    <a:pt x="150936" y="148590"/>
                  </a:lnTo>
                  <a:lnTo>
                    <a:pt x="145505" y="154304"/>
                  </a:lnTo>
                  <a:lnTo>
                    <a:pt x="142723" y="157160"/>
                  </a:lnTo>
                  <a:lnTo>
                    <a:pt x="139916" y="160970"/>
                  </a:lnTo>
                  <a:lnTo>
                    <a:pt x="137093" y="165415"/>
                  </a:lnTo>
                  <a:lnTo>
                    <a:pt x="134258" y="170283"/>
                  </a:lnTo>
                  <a:lnTo>
                    <a:pt x="131415" y="174481"/>
                  </a:lnTo>
                  <a:lnTo>
                    <a:pt x="128568" y="178232"/>
                  </a:lnTo>
                  <a:lnTo>
                    <a:pt x="125717" y="181686"/>
                  </a:lnTo>
                  <a:lnTo>
                    <a:pt x="121911" y="184941"/>
                  </a:lnTo>
                  <a:lnTo>
                    <a:pt x="117469" y="188062"/>
                  </a:lnTo>
                  <a:lnTo>
                    <a:pt x="112603" y="191096"/>
                  </a:lnTo>
                  <a:lnTo>
                    <a:pt x="107453" y="194072"/>
                  </a:lnTo>
                  <a:lnTo>
                    <a:pt x="96652" y="199918"/>
                  </a:lnTo>
                  <a:lnTo>
                    <a:pt x="92057" y="202810"/>
                  </a:lnTo>
                  <a:lnTo>
                    <a:pt x="88041" y="205690"/>
                  </a:lnTo>
                  <a:lnTo>
                    <a:pt x="84412" y="208563"/>
                  </a:lnTo>
                  <a:lnTo>
                    <a:pt x="80087" y="210479"/>
                  </a:lnTo>
                  <a:lnTo>
                    <a:pt x="75299" y="211756"/>
                  </a:lnTo>
                  <a:lnTo>
                    <a:pt x="70202" y="212607"/>
                  </a:lnTo>
                  <a:lnTo>
                    <a:pt x="65851" y="214127"/>
                  </a:lnTo>
                  <a:lnTo>
                    <a:pt x="61998" y="216093"/>
                  </a:lnTo>
                  <a:lnTo>
                    <a:pt x="58478" y="218356"/>
                  </a:lnTo>
                  <a:lnTo>
                    <a:pt x="54225" y="219865"/>
                  </a:lnTo>
                  <a:lnTo>
                    <a:pt x="49485" y="220870"/>
                  </a:lnTo>
                  <a:lnTo>
                    <a:pt x="44420" y="221541"/>
                  </a:lnTo>
                  <a:lnTo>
                    <a:pt x="40091" y="221988"/>
                  </a:lnTo>
                  <a:lnTo>
                    <a:pt x="36252" y="222286"/>
                  </a:lnTo>
                  <a:lnTo>
                    <a:pt x="32741" y="222485"/>
                  </a:lnTo>
                  <a:lnTo>
                    <a:pt x="26299" y="222706"/>
                  </a:lnTo>
                  <a:lnTo>
                    <a:pt x="14402" y="222848"/>
                  </a:lnTo>
                  <a:lnTo>
                    <a:pt x="0" y="2228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7"/>
            <p:cNvSpPr/>
            <p:nvPr/>
          </p:nvSpPr>
          <p:spPr>
            <a:xfrm>
              <a:off x="5343525" y="4551997"/>
              <a:ext cx="34260" cy="360046"/>
            </a:xfrm>
            <a:custGeom>
              <a:avLst/>
              <a:gdLst/>
              <a:ahLst/>
              <a:cxnLst/>
              <a:rect l="0" t="0" r="0" b="0"/>
              <a:pathLst>
                <a:path w="34260" h="360046">
                  <a:moveTo>
                    <a:pt x="25717" y="0"/>
                  </a:moveTo>
                  <a:lnTo>
                    <a:pt x="25717" y="4551"/>
                  </a:lnTo>
                  <a:lnTo>
                    <a:pt x="26670" y="5892"/>
                  </a:lnTo>
                  <a:lnTo>
                    <a:pt x="28257" y="6785"/>
                  </a:lnTo>
                  <a:lnTo>
                    <a:pt x="30268" y="7381"/>
                  </a:lnTo>
                  <a:lnTo>
                    <a:pt x="31608" y="9683"/>
                  </a:lnTo>
                  <a:lnTo>
                    <a:pt x="32502" y="13123"/>
                  </a:lnTo>
                  <a:lnTo>
                    <a:pt x="33495" y="21073"/>
                  </a:lnTo>
                  <a:lnTo>
                    <a:pt x="34054" y="31856"/>
                  </a:lnTo>
                  <a:lnTo>
                    <a:pt x="34259" y="57582"/>
                  </a:lnTo>
                  <a:lnTo>
                    <a:pt x="33316" y="64106"/>
                  </a:lnTo>
                  <a:lnTo>
                    <a:pt x="31736" y="71313"/>
                  </a:lnTo>
                  <a:lnTo>
                    <a:pt x="29729" y="78974"/>
                  </a:lnTo>
                  <a:lnTo>
                    <a:pt x="28392" y="85987"/>
                  </a:lnTo>
                  <a:lnTo>
                    <a:pt x="27501" y="92567"/>
                  </a:lnTo>
                  <a:lnTo>
                    <a:pt x="26906" y="98859"/>
                  </a:lnTo>
                  <a:lnTo>
                    <a:pt x="26510" y="105911"/>
                  </a:lnTo>
                  <a:lnTo>
                    <a:pt x="26069" y="121366"/>
                  </a:lnTo>
                  <a:lnTo>
                    <a:pt x="24999" y="128536"/>
                  </a:lnTo>
                  <a:lnTo>
                    <a:pt x="23334" y="135221"/>
                  </a:lnTo>
                  <a:lnTo>
                    <a:pt x="21271" y="141582"/>
                  </a:lnTo>
                  <a:lnTo>
                    <a:pt x="19895" y="148680"/>
                  </a:lnTo>
                  <a:lnTo>
                    <a:pt x="18979" y="156270"/>
                  </a:lnTo>
                  <a:lnTo>
                    <a:pt x="18367" y="164188"/>
                  </a:lnTo>
                  <a:lnTo>
                    <a:pt x="17007" y="172324"/>
                  </a:lnTo>
                  <a:lnTo>
                    <a:pt x="15148" y="180605"/>
                  </a:lnTo>
                  <a:lnTo>
                    <a:pt x="12956" y="188983"/>
                  </a:lnTo>
                  <a:lnTo>
                    <a:pt x="11495" y="196474"/>
                  </a:lnTo>
                  <a:lnTo>
                    <a:pt x="10521" y="203372"/>
                  </a:lnTo>
                  <a:lnTo>
                    <a:pt x="9871" y="209877"/>
                  </a:lnTo>
                  <a:lnTo>
                    <a:pt x="8486" y="217070"/>
                  </a:lnTo>
                  <a:lnTo>
                    <a:pt x="6610" y="224724"/>
                  </a:lnTo>
                  <a:lnTo>
                    <a:pt x="4406" y="232683"/>
                  </a:lnTo>
                  <a:lnTo>
                    <a:pt x="2937" y="240848"/>
                  </a:lnTo>
                  <a:lnTo>
                    <a:pt x="1958" y="249147"/>
                  </a:lnTo>
                  <a:lnTo>
                    <a:pt x="1305" y="257538"/>
                  </a:lnTo>
                  <a:lnTo>
                    <a:pt x="870" y="265037"/>
                  </a:lnTo>
                  <a:lnTo>
                    <a:pt x="387" y="278450"/>
                  </a:lnTo>
                  <a:lnTo>
                    <a:pt x="114" y="296710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8"/>
            <p:cNvSpPr/>
            <p:nvPr/>
          </p:nvSpPr>
          <p:spPr>
            <a:xfrm>
              <a:off x="6337934" y="4526279"/>
              <a:ext cx="213885" cy="360002"/>
            </a:xfrm>
            <a:custGeom>
              <a:avLst/>
              <a:gdLst/>
              <a:ahLst/>
              <a:cxnLst/>
              <a:rect l="0" t="0" r="0" b="0"/>
              <a:pathLst>
                <a:path w="213885" h="360002">
                  <a:moveTo>
                    <a:pt x="0" y="0"/>
                  </a:moveTo>
                  <a:lnTo>
                    <a:pt x="0" y="11932"/>
                  </a:lnTo>
                  <a:lnTo>
                    <a:pt x="953" y="14623"/>
                  </a:lnTo>
                  <a:lnTo>
                    <a:pt x="4552" y="20152"/>
                  </a:lnTo>
                  <a:lnTo>
                    <a:pt x="9325" y="25784"/>
                  </a:lnTo>
                  <a:lnTo>
                    <a:pt x="14623" y="32415"/>
                  </a:lnTo>
                  <a:lnTo>
                    <a:pt x="20152" y="41712"/>
                  </a:lnTo>
                  <a:lnTo>
                    <a:pt x="25784" y="52194"/>
                  </a:lnTo>
                  <a:lnTo>
                    <a:pt x="28620" y="57656"/>
                  </a:lnTo>
                  <a:lnTo>
                    <a:pt x="31770" y="68806"/>
                  </a:lnTo>
                  <a:lnTo>
                    <a:pt x="32610" y="74445"/>
                  </a:lnTo>
                  <a:lnTo>
                    <a:pt x="34123" y="80110"/>
                  </a:lnTo>
                  <a:lnTo>
                    <a:pt x="36083" y="85792"/>
                  </a:lnTo>
                  <a:lnTo>
                    <a:pt x="38343" y="91485"/>
                  </a:lnTo>
                  <a:lnTo>
                    <a:pt x="39850" y="97185"/>
                  </a:lnTo>
                  <a:lnTo>
                    <a:pt x="40854" y="102891"/>
                  </a:lnTo>
                  <a:lnTo>
                    <a:pt x="41524" y="108599"/>
                  </a:lnTo>
                  <a:lnTo>
                    <a:pt x="42923" y="115262"/>
                  </a:lnTo>
                  <a:lnTo>
                    <a:pt x="44808" y="122562"/>
                  </a:lnTo>
                  <a:lnTo>
                    <a:pt x="47017" y="130285"/>
                  </a:lnTo>
                  <a:lnTo>
                    <a:pt x="48490" y="138292"/>
                  </a:lnTo>
                  <a:lnTo>
                    <a:pt x="49472" y="146488"/>
                  </a:lnTo>
                  <a:lnTo>
                    <a:pt x="50126" y="154808"/>
                  </a:lnTo>
                  <a:lnTo>
                    <a:pt x="51515" y="162261"/>
                  </a:lnTo>
                  <a:lnTo>
                    <a:pt x="53394" y="169134"/>
                  </a:lnTo>
                  <a:lnTo>
                    <a:pt x="55598" y="175621"/>
                  </a:lnTo>
                  <a:lnTo>
                    <a:pt x="57069" y="182804"/>
                  </a:lnTo>
                  <a:lnTo>
                    <a:pt x="58048" y="190449"/>
                  </a:lnTo>
                  <a:lnTo>
                    <a:pt x="58701" y="198404"/>
                  </a:lnTo>
                  <a:lnTo>
                    <a:pt x="60090" y="205612"/>
                  </a:lnTo>
                  <a:lnTo>
                    <a:pt x="61967" y="212322"/>
                  </a:lnTo>
                  <a:lnTo>
                    <a:pt x="64172" y="218701"/>
                  </a:lnTo>
                  <a:lnTo>
                    <a:pt x="65642" y="225811"/>
                  </a:lnTo>
                  <a:lnTo>
                    <a:pt x="66621" y="233408"/>
                  </a:lnTo>
                  <a:lnTo>
                    <a:pt x="67710" y="247565"/>
                  </a:lnTo>
                  <a:lnTo>
                    <a:pt x="68194" y="257032"/>
                  </a:lnTo>
                  <a:lnTo>
                    <a:pt x="68409" y="269494"/>
                  </a:lnTo>
                  <a:lnTo>
                    <a:pt x="68578" y="318617"/>
                  </a:lnTo>
                  <a:lnTo>
                    <a:pt x="67626" y="320996"/>
                  </a:lnTo>
                  <a:lnTo>
                    <a:pt x="66039" y="322583"/>
                  </a:lnTo>
                  <a:lnTo>
                    <a:pt x="60039" y="325739"/>
                  </a:lnTo>
                  <a:lnTo>
                    <a:pt x="60011" y="318373"/>
                  </a:lnTo>
                  <a:lnTo>
                    <a:pt x="54117" y="310574"/>
                  </a:lnTo>
                  <a:lnTo>
                    <a:pt x="52627" y="305356"/>
                  </a:lnTo>
                  <a:lnTo>
                    <a:pt x="51965" y="297321"/>
                  </a:lnTo>
                  <a:lnTo>
                    <a:pt x="51789" y="292512"/>
                  </a:lnTo>
                  <a:lnTo>
                    <a:pt x="52624" y="288353"/>
                  </a:lnTo>
                  <a:lnTo>
                    <a:pt x="56091" y="281193"/>
                  </a:lnTo>
                  <a:lnTo>
                    <a:pt x="60807" y="272295"/>
                  </a:lnTo>
                  <a:lnTo>
                    <a:pt x="71596" y="251060"/>
                  </a:lnTo>
                  <a:lnTo>
                    <a:pt x="77223" y="242393"/>
                  </a:lnTo>
                  <a:lnTo>
                    <a:pt x="83852" y="234413"/>
                  </a:lnTo>
                  <a:lnTo>
                    <a:pt x="88286" y="229618"/>
                  </a:lnTo>
                  <a:lnTo>
                    <a:pt x="93148" y="224517"/>
                  </a:lnTo>
                  <a:lnTo>
                    <a:pt x="98294" y="221116"/>
                  </a:lnTo>
                  <a:lnTo>
                    <a:pt x="103629" y="218848"/>
                  </a:lnTo>
                  <a:lnTo>
                    <a:pt x="109092" y="217336"/>
                  </a:lnTo>
                  <a:lnTo>
                    <a:pt x="113686" y="215376"/>
                  </a:lnTo>
                  <a:lnTo>
                    <a:pt x="117701" y="213117"/>
                  </a:lnTo>
                  <a:lnTo>
                    <a:pt x="121330" y="210658"/>
                  </a:lnTo>
                  <a:lnTo>
                    <a:pt x="125654" y="208066"/>
                  </a:lnTo>
                  <a:lnTo>
                    <a:pt x="130442" y="205386"/>
                  </a:lnTo>
                  <a:lnTo>
                    <a:pt x="135539" y="202647"/>
                  </a:lnTo>
                  <a:lnTo>
                    <a:pt x="140842" y="200821"/>
                  </a:lnTo>
                  <a:lnTo>
                    <a:pt x="146283" y="199603"/>
                  </a:lnTo>
                  <a:lnTo>
                    <a:pt x="151814" y="198792"/>
                  </a:lnTo>
                  <a:lnTo>
                    <a:pt x="156455" y="198251"/>
                  </a:lnTo>
                  <a:lnTo>
                    <a:pt x="160501" y="197890"/>
                  </a:lnTo>
                  <a:lnTo>
                    <a:pt x="164151" y="197649"/>
                  </a:lnTo>
                  <a:lnTo>
                    <a:pt x="170747" y="197382"/>
                  </a:lnTo>
                  <a:lnTo>
                    <a:pt x="173839" y="197311"/>
                  </a:lnTo>
                  <a:lnTo>
                    <a:pt x="176853" y="198215"/>
                  </a:lnTo>
                  <a:lnTo>
                    <a:pt x="182742" y="201761"/>
                  </a:lnTo>
                  <a:lnTo>
                    <a:pt x="186597" y="204040"/>
                  </a:lnTo>
                  <a:lnTo>
                    <a:pt x="191074" y="206512"/>
                  </a:lnTo>
                  <a:lnTo>
                    <a:pt x="202844" y="212772"/>
                  </a:lnTo>
                  <a:lnTo>
                    <a:pt x="209433" y="218407"/>
                  </a:lnTo>
                  <a:lnTo>
                    <a:pt x="211060" y="220853"/>
                  </a:lnTo>
                  <a:lnTo>
                    <a:pt x="212867" y="226110"/>
                  </a:lnTo>
                  <a:lnTo>
                    <a:pt x="213884" y="234424"/>
                  </a:lnTo>
                  <a:lnTo>
                    <a:pt x="211583" y="242619"/>
                  </a:lnTo>
                  <a:lnTo>
                    <a:pt x="208336" y="251658"/>
                  </a:lnTo>
                  <a:lnTo>
                    <a:pt x="206895" y="258851"/>
                  </a:lnTo>
                  <a:lnTo>
                    <a:pt x="203713" y="267763"/>
                  </a:lnTo>
                  <a:lnTo>
                    <a:pt x="199125" y="278074"/>
                  </a:lnTo>
                  <a:lnTo>
                    <a:pt x="193910" y="289006"/>
                  </a:lnTo>
                  <a:lnTo>
                    <a:pt x="190234" y="293636"/>
                  </a:lnTo>
                  <a:lnTo>
                    <a:pt x="185878" y="297675"/>
                  </a:lnTo>
                  <a:lnTo>
                    <a:pt x="181068" y="301320"/>
                  </a:lnTo>
                  <a:lnTo>
                    <a:pt x="175958" y="305655"/>
                  </a:lnTo>
                  <a:lnTo>
                    <a:pt x="170645" y="310450"/>
                  </a:lnTo>
                  <a:lnTo>
                    <a:pt x="165199" y="315552"/>
                  </a:lnTo>
                  <a:lnTo>
                    <a:pt x="159663" y="319906"/>
                  </a:lnTo>
                  <a:lnTo>
                    <a:pt x="154067" y="323761"/>
                  </a:lnTo>
                  <a:lnTo>
                    <a:pt x="148431" y="327284"/>
                  </a:lnTo>
                  <a:lnTo>
                    <a:pt x="142770" y="330584"/>
                  </a:lnTo>
                  <a:lnTo>
                    <a:pt x="137090" y="333737"/>
                  </a:lnTo>
                  <a:lnTo>
                    <a:pt x="125699" y="339780"/>
                  </a:lnTo>
                  <a:lnTo>
                    <a:pt x="97152" y="354296"/>
                  </a:lnTo>
                  <a:lnTo>
                    <a:pt x="92390" y="356212"/>
                  </a:lnTo>
                  <a:lnTo>
                    <a:pt x="88264" y="357490"/>
                  </a:lnTo>
                  <a:lnTo>
                    <a:pt x="84560" y="358342"/>
                  </a:lnTo>
                  <a:lnTo>
                    <a:pt x="77905" y="359289"/>
                  </a:lnTo>
                  <a:lnTo>
                    <a:pt x="70423" y="359896"/>
                  </a:lnTo>
                  <a:lnTo>
                    <a:pt x="64576" y="360001"/>
                  </a:lnTo>
                  <a:lnTo>
                    <a:pt x="63053" y="359063"/>
                  </a:lnTo>
                  <a:lnTo>
                    <a:pt x="62038" y="357486"/>
                  </a:lnTo>
                  <a:lnTo>
                    <a:pt x="60008" y="351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9"/>
            <p:cNvSpPr/>
            <p:nvPr/>
          </p:nvSpPr>
          <p:spPr>
            <a:xfrm>
              <a:off x="6629400" y="4680585"/>
              <a:ext cx="180023" cy="34291"/>
            </a:xfrm>
            <a:custGeom>
              <a:avLst/>
              <a:gdLst/>
              <a:ahLst/>
              <a:cxnLst/>
              <a:rect l="0" t="0" r="0" b="0"/>
              <a:pathLst>
                <a:path w="180023" h="34291">
                  <a:moveTo>
                    <a:pt x="0" y="34290"/>
                  </a:moveTo>
                  <a:lnTo>
                    <a:pt x="12770" y="34290"/>
                  </a:lnTo>
                  <a:lnTo>
                    <a:pt x="15181" y="33337"/>
                  </a:lnTo>
                  <a:lnTo>
                    <a:pt x="17740" y="31750"/>
                  </a:lnTo>
                  <a:lnTo>
                    <a:pt x="20400" y="29739"/>
                  </a:lnTo>
                  <a:lnTo>
                    <a:pt x="24076" y="28398"/>
                  </a:lnTo>
                  <a:lnTo>
                    <a:pt x="28433" y="27504"/>
                  </a:lnTo>
                  <a:lnTo>
                    <a:pt x="33243" y="26909"/>
                  </a:lnTo>
                  <a:lnTo>
                    <a:pt x="38355" y="25559"/>
                  </a:lnTo>
                  <a:lnTo>
                    <a:pt x="43667" y="23707"/>
                  </a:lnTo>
                  <a:lnTo>
                    <a:pt x="49114" y="21519"/>
                  </a:lnTo>
                  <a:lnTo>
                    <a:pt x="55602" y="20061"/>
                  </a:lnTo>
                  <a:lnTo>
                    <a:pt x="62786" y="19089"/>
                  </a:lnTo>
                  <a:lnTo>
                    <a:pt x="70432" y="18441"/>
                  </a:lnTo>
                  <a:lnTo>
                    <a:pt x="77434" y="17056"/>
                  </a:lnTo>
                  <a:lnTo>
                    <a:pt x="84008" y="15181"/>
                  </a:lnTo>
                  <a:lnTo>
                    <a:pt x="90296" y="12978"/>
                  </a:lnTo>
                  <a:lnTo>
                    <a:pt x="96391" y="10557"/>
                  </a:lnTo>
                  <a:lnTo>
                    <a:pt x="102361" y="7990"/>
                  </a:lnTo>
                  <a:lnTo>
                    <a:pt x="108245" y="5327"/>
                  </a:lnTo>
                  <a:lnTo>
                    <a:pt x="114073" y="3551"/>
                  </a:lnTo>
                  <a:lnTo>
                    <a:pt x="119864" y="2367"/>
                  </a:lnTo>
                  <a:lnTo>
                    <a:pt x="125629" y="1578"/>
                  </a:lnTo>
                  <a:lnTo>
                    <a:pt x="131378" y="1052"/>
                  </a:lnTo>
                  <a:lnTo>
                    <a:pt x="137115" y="701"/>
                  </a:lnTo>
                  <a:lnTo>
                    <a:pt x="148570" y="311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0"/>
            <p:cNvSpPr/>
            <p:nvPr/>
          </p:nvSpPr>
          <p:spPr>
            <a:xfrm>
              <a:off x="6646544" y="4749165"/>
              <a:ext cx="154307" cy="42863"/>
            </a:xfrm>
            <a:custGeom>
              <a:avLst/>
              <a:gdLst/>
              <a:ahLst/>
              <a:cxnLst/>
              <a:rect l="0" t="0" r="0" b="0"/>
              <a:pathLst>
                <a:path w="154307" h="42863">
                  <a:moveTo>
                    <a:pt x="0" y="42862"/>
                  </a:moveTo>
                  <a:lnTo>
                    <a:pt x="4552" y="38312"/>
                  </a:lnTo>
                  <a:lnTo>
                    <a:pt x="6844" y="36971"/>
                  </a:lnTo>
                  <a:lnTo>
                    <a:pt x="9326" y="36077"/>
                  </a:lnTo>
                  <a:lnTo>
                    <a:pt x="11932" y="35481"/>
                  </a:lnTo>
                  <a:lnTo>
                    <a:pt x="14623" y="34132"/>
                  </a:lnTo>
                  <a:lnTo>
                    <a:pt x="17368" y="32279"/>
                  </a:lnTo>
                  <a:lnTo>
                    <a:pt x="20152" y="30092"/>
                  </a:lnTo>
                  <a:lnTo>
                    <a:pt x="23913" y="28634"/>
                  </a:lnTo>
                  <a:lnTo>
                    <a:pt x="28324" y="27662"/>
                  </a:lnTo>
                  <a:lnTo>
                    <a:pt x="33171" y="27014"/>
                  </a:lnTo>
                  <a:lnTo>
                    <a:pt x="38306" y="25629"/>
                  </a:lnTo>
                  <a:lnTo>
                    <a:pt x="43636" y="23753"/>
                  </a:lnTo>
                  <a:lnTo>
                    <a:pt x="49093" y="21551"/>
                  </a:lnTo>
                  <a:lnTo>
                    <a:pt x="53684" y="20082"/>
                  </a:lnTo>
                  <a:lnTo>
                    <a:pt x="57697" y="19103"/>
                  </a:lnTo>
                  <a:lnTo>
                    <a:pt x="61325" y="18450"/>
                  </a:lnTo>
                  <a:lnTo>
                    <a:pt x="65648" y="17063"/>
                  </a:lnTo>
                  <a:lnTo>
                    <a:pt x="70436" y="15185"/>
                  </a:lnTo>
                  <a:lnTo>
                    <a:pt x="75533" y="12981"/>
                  </a:lnTo>
                  <a:lnTo>
                    <a:pt x="81787" y="11511"/>
                  </a:lnTo>
                  <a:lnTo>
                    <a:pt x="88815" y="10532"/>
                  </a:lnTo>
                  <a:lnTo>
                    <a:pt x="96358" y="9879"/>
                  </a:lnTo>
                  <a:lnTo>
                    <a:pt x="103292" y="8491"/>
                  </a:lnTo>
                  <a:lnTo>
                    <a:pt x="109818" y="6612"/>
                  </a:lnTo>
                  <a:lnTo>
                    <a:pt x="116075" y="4408"/>
                  </a:lnTo>
                  <a:lnTo>
                    <a:pt x="123104" y="2939"/>
                  </a:lnTo>
                  <a:lnTo>
                    <a:pt x="130647" y="1959"/>
                  </a:lnTo>
                  <a:lnTo>
                    <a:pt x="15430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1"/>
            <p:cNvSpPr/>
            <p:nvPr/>
          </p:nvSpPr>
          <p:spPr>
            <a:xfrm>
              <a:off x="7075169" y="4457807"/>
              <a:ext cx="325599" cy="342794"/>
            </a:xfrm>
            <a:custGeom>
              <a:avLst/>
              <a:gdLst/>
              <a:ahLst/>
              <a:cxnLst/>
              <a:rect l="0" t="0" r="0" b="0"/>
              <a:pathLst>
                <a:path w="325599" h="342794">
                  <a:moveTo>
                    <a:pt x="222886" y="17038"/>
                  </a:moveTo>
                  <a:lnTo>
                    <a:pt x="210116" y="17038"/>
                  </a:lnTo>
                  <a:lnTo>
                    <a:pt x="207705" y="17990"/>
                  </a:lnTo>
                  <a:lnTo>
                    <a:pt x="199761" y="22929"/>
                  </a:lnTo>
                  <a:lnTo>
                    <a:pt x="194193" y="24419"/>
                  </a:lnTo>
                  <a:lnTo>
                    <a:pt x="185703" y="25257"/>
                  </a:lnTo>
                  <a:lnTo>
                    <a:pt x="177468" y="25453"/>
                  </a:lnTo>
                  <a:lnTo>
                    <a:pt x="113934" y="25609"/>
                  </a:lnTo>
                  <a:lnTo>
                    <a:pt x="109294" y="24657"/>
                  </a:lnTo>
                  <a:lnTo>
                    <a:pt x="98212" y="19718"/>
                  </a:lnTo>
                  <a:lnTo>
                    <a:pt x="88896" y="17832"/>
                  </a:lnTo>
                  <a:lnTo>
                    <a:pt x="80103" y="17273"/>
                  </a:lnTo>
                  <a:lnTo>
                    <a:pt x="74337" y="17142"/>
                  </a:lnTo>
                  <a:lnTo>
                    <a:pt x="71466" y="16155"/>
                  </a:lnTo>
                  <a:lnTo>
                    <a:pt x="62874" y="11167"/>
                  </a:lnTo>
                  <a:lnTo>
                    <a:pt x="57154" y="9666"/>
                  </a:lnTo>
                  <a:lnTo>
                    <a:pt x="48579" y="8821"/>
                  </a:lnTo>
                  <a:lnTo>
                    <a:pt x="45721" y="7750"/>
                  </a:lnTo>
                  <a:lnTo>
                    <a:pt x="35984" y="1115"/>
                  </a:lnTo>
                  <a:lnTo>
                    <a:pt x="34440" y="0"/>
                  </a:lnTo>
                  <a:lnTo>
                    <a:pt x="34297" y="10479"/>
                  </a:lnTo>
                  <a:lnTo>
                    <a:pt x="34290" y="117094"/>
                  </a:lnTo>
                  <a:lnTo>
                    <a:pt x="35243" y="121842"/>
                  </a:lnTo>
                  <a:lnTo>
                    <a:pt x="38841" y="129657"/>
                  </a:lnTo>
                  <a:lnTo>
                    <a:pt x="41076" y="138846"/>
                  </a:lnTo>
                  <a:lnTo>
                    <a:pt x="41671" y="143963"/>
                  </a:lnTo>
                  <a:lnTo>
                    <a:pt x="44873" y="152189"/>
                  </a:lnTo>
                  <a:lnTo>
                    <a:pt x="50140" y="160680"/>
                  </a:lnTo>
                  <a:lnTo>
                    <a:pt x="50859" y="164381"/>
                  </a:lnTo>
                  <a:lnTo>
                    <a:pt x="51051" y="166702"/>
                  </a:lnTo>
                  <a:lnTo>
                    <a:pt x="52132" y="168249"/>
                  </a:lnTo>
                  <a:lnTo>
                    <a:pt x="53805" y="169280"/>
                  </a:lnTo>
                  <a:lnTo>
                    <a:pt x="58204" y="170426"/>
                  </a:lnTo>
                  <a:lnTo>
                    <a:pt x="67026" y="171222"/>
                  </a:lnTo>
                  <a:lnTo>
                    <a:pt x="70429" y="168749"/>
                  </a:lnTo>
                  <a:lnTo>
                    <a:pt x="76070" y="164475"/>
                  </a:lnTo>
                  <a:lnTo>
                    <a:pt x="84927" y="159401"/>
                  </a:lnTo>
                  <a:lnTo>
                    <a:pt x="92674" y="153970"/>
                  </a:lnTo>
                  <a:lnTo>
                    <a:pt x="100244" y="147429"/>
                  </a:lnTo>
                  <a:lnTo>
                    <a:pt x="109958" y="138172"/>
                  </a:lnTo>
                  <a:lnTo>
                    <a:pt x="142996" y="105468"/>
                  </a:lnTo>
                  <a:lnTo>
                    <a:pt x="148671" y="100756"/>
                  </a:lnTo>
                  <a:lnTo>
                    <a:pt x="154359" y="96662"/>
                  </a:lnTo>
                  <a:lnTo>
                    <a:pt x="160057" y="92981"/>
                  </a:lnTo>
                  <a:lnTo>
                    <a:pt x="166712" y="89574"/>
                  </a:lnTo>
                  <a:lnTo>
                    <a:pt x="174007" y="86350"/>
                  </a:lnTo>
                  <a:lnTo>
                    <a:pt x="181727" y="83248"/>
                  </a:lnTo>
                  <a:lnTo>
                    <a:pt x="187827" y="80228"/>
                  </a:lnTo>
                  <a:lnTo>
                    <a:pt x="197144" y="74332"/>
                  </a:lnTo>
                  <a:lnTo>
                    <a:pt x="207000" y="71077"/>
                  </a:lnTo>
                  <a:lnTo>
                    <a:pt x="212296" y="70209"/>
                  </a:lnTo>
                  <a:lnTo>
                    <a:pt x="217730" y="68678"/>
                  </a:lnTo>
                  <a:lnTo>
                    <a:pt x="223259" y="66705"/>
                  </a:lnTo>
                  <a:lnTo>
                    <a:pt x="228849" y="64437"/>
                  </a:lnTo>
                  <a:lnTo>
                    <a:pt x="233529" y="63877"/>
                  </a:lnTo>
                  <a:lnTo>
                    <a:pt x="237601" y="64456"/>
                  </a:lnTo>
                  <a:lnTo>
                    <a:pt x="241268" y="65795"/>
                  </a:lnTo>
                  <a:lnTo>
                    <a:pt x="250424" y="67283"/>
                  </a:lnTo>
                  <a:lnTo>
                    <a:pt x="255532" y="67679"/>
                  </a:lnTo>
                  <a:lnTo>
                    <a:pt x="259890" y="68896"/>
                  </a:lnTo>
                  <a:lnTo>
                    <a:pt x="267271" y="72788"/>
                  </a:lnTo>
                  <a:lnTo>
                    <a:pt x="273728" y="75153"/>
                  </a:lnTo>
                  <a:lnTo>
                    <a:pt x="276783" y="75784"/>
                  </a:lnTo>
                  <a:lnTo>
                    <a:pt x="282718" y="79024"/>
                  </a:lnTo>
                  <a:lnTo>
                    <a:pt x="289483" y="84593"/>
                  </a:lnTo>
                  <a:lnTo>
                    <a:pt x="298839" y="93417"/>
                  </a:lnTo>
                  <a:lnTo>
                    <a:pt x="319685" y="113874"/>
                  </a:lnTo>
                  <a:lnTo>
                    <a:pt x="321708" y="117790"/>
                  </a:lnTo>
                  <a:lnTo>
                    <a:pt x="323956" y="127222"/>
                  </a:lnTo>
                  <a:lnTo>
                    <a:pt x="324956" y="137763"/>
                  </a:lnTo>
                  <a:lnTo>
                    <a:pt x="325223" y="143241"/>
                  </a:lnTo>
                  <a:lnTo>
                    <a:pt x="325519" y="154408"/>
                  </a:lnTo>
                  <a:lnTo>
                    <a:pt x="325598" y="160053"/>
                  </a:lnTo>
                  <a:lnTo>
                    <a:pt x="324698" y="165721"/>
                  </a:lnTo>
                  <a:lnTo>
                    <a:pt x="323146" y="171405"/>
                  </a:lnTo>
                  <a:lnTo>
                    <a:pt x="321158" y="177099"/>
                  </a:lnTo>
                  <a:lnTo>
                    <a:pt x="318881" y="182800"/>
                  </a:lnTo>
                  <a:lnTo>
                    <a:pt x="316410" y="188506"/>
                  </a:lnTo>
                  <a:lnTo>
                    <a:pt x="313810" y="194215"/>
                  </a:lnTo>
                  <a:lnTo>
                    <a:pt x="310172" y="200879"/>
                  </a:lnTo>
                  <a:lnTo>
                    <a:pt x="305842" y="208178"/>
                  </a:lnTo>
                  <a:lnTo>
                    <a:pt x="301049" y="215902"/>
                  </a:lnTo>
                  <a:lnTo>
                    <a:pt x="296902" y="222956"/>
                  </a:lnTo>
                  <a:lnTo>
                    <a:pt x="293185" y="229564"/>
                  </a:lnTo>
                  <a:lnTo>
                    <a:pt x="289755" y="235874"/>
                  </a:lnTo>
                  <a:lnTo>
                    <a:pt x="280863" y="245426"/>
                  </a:lnTo>
                  <a:lnTo>
                    <a:pt x="275824" y="249307"/>
                  </a:lnTo>
                  <a:lnTo>
                    <a:pt x="269609" y="253798"/>
                  </a:lnTo>
                  <a:lnTo>
                    <a:pt x="255082" y="263869"/>
                  </a:lnTo>
                  <a:lnTo>
                    <a:pt x="248159" y="269222"/>
                  </a:lnTo>
                  <a:lnTo>
                    <a:pt x="241640" y="274696"/>
                  </a:lnTo>
                  <a:lnTo>
                    <a:pt x="235388" y="280249"/>
                  </a:lnTo>
                  <a:lnTo>
                    <a:pt x="228363" y="284905"/>
                  </a:lnTo>
                  <a:lnTo>
                    <a:pt x="220822" y="288961"/>
                  </a:lnTo>
                  <a:lnTo>
                    <a:pt x="199097" y="299220"/>
                  </a:lnTo>
                  <a:lnTo>
                    <a:pt x="192740" y="302314"/>
                  </a:lnTo>
                  <a:lnTo>
                    <a:pt x="185643" y="305329"/>
                  </a:lnTo>
                  <a:lnTo>
                    <a:pt x="178054" y="308292"/>
                  </a:lnTo>
                  <a:lnTo>
                    <a:pt x="170139" y="311220"/>
                  </a:lnTo>
                  <a:lnTo>
                    <a:pt x="162956" y="314124"/>
                  </a:lnTo>
                  <a:lnTo>
                    <a:pt x="156263" y="317013"/>
                  </a:lnTo>
                  <a:lnTo>
                    <a:pt x="149895" y="319891"/>
                  </a:lnTo>
                  <a:lnTo>
                    <a:pt x="142793" y="321810"/>
                  </a:lnTo>
                  <a:lnTo>
                    <a:pt x="135200" y="323089"/>
                  </a:lnTo>
                  <a:lnTo>
                    <a:pt x="127282" y="323942"/>
                  </a:lnTo>
                  <a:lnTo>
                    <a:pt x="119144" y="325463"/>
                  </a:lnTo>
                  <a:lnTo>
                    <a:pt x="110862" y="327430"/>
                  </a:lnTo>
                  <a:lnTo>
                    <a:pt x="102484" y="329693"/>
                  </a:lnTo>
                  <a:lnTo>
                    <a:pt x="94993" y="331202"/>
                  </a:lnTo>
                  <a:lnTo>
                    <a:pt x="88093" y="332208"/>
                  </a:lnTo>
                  <a:lnTo>
                    <a:pt x="81590" y="332879"/>
                  </a:lnTo>
                  <a:lnTo>
                    <a:pt x="75348" y="334278"/>
                  </a:lnTo>
                  <a:lnTo>
                    <a:pt x="69282" y="336164"/>
                  </a:lnTo>
                  <a:lnTo>
                    <a:pt x="63333" y="338373"/>
                  </a:lnTo>
                  <a:lnTo>
                    <a:pt x="57463" y="339847"/>
                  </a:lnTo>
                  <a:lnTo>
                    <a:pt x="51644" y="340829"/>
                  </a:lnTo>
                  <a:lnTo>
                    <a:pt x="45859" y="341484"/>
                  </a:lnTo>
                  <a:lnTo>
                    <a:pt x="40098" y="341920"/>
                  </a:lnTo>
                  <a:lnTo>
                    <a:pt x="34352" y="342211"/>
                  </a:lnTo>
                  <a:lnTo>
                    <a:pt x="22888" y="342534"/>
                  </a:lnTo>
                  <a:lnTo>
                    <a:pt x="0" y="3427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2"/>
            <p:cNvSpPr/>
            <p:nvPr/>
          </p:nvSpPr>
          <p:spPr>
            <a:xfrm>
              <a:off x="5403541" y="4673353"/>
              <a:ext cx="308602" cy="187246"/>
            </a:xfrm>
            <a:custGeom>
              <a:avLst/>
              <a:gdLst/>
              <a:ahLst/>
              <a:cxnLst/>
              <a:rect l="0" t="0" r="0" b="0"/>
              <a:pathLst>
                <a:path w="308602" h="187246">
                  <a:moveTo>
                    <a:pt x="8563" y="92957"/>
                  </a:moveTo>
                  <a:lnTo>
                    <a:pt x="344" y="92957"/>
                  </a:lnTo>
                  <a:lnTo>
                    <a:pt x="96" y="88406"/>
                  </a:lnTo>
                  <a:lnTo>
                    <a:pt x="0" y="77356"/>
                  </a:lnTo>
                  <a:lnTo>
                    <a:pt x="2535" y="73958"/>
                  </a:lnTo>
                  <a:lnTo>
                    <a:pt x="4545" y="71718"/>
                  </a:lnTo>
                  <a:lnTo>
                    <a:pt x="5884" y="68321"/>
                  </a:lnTo>
                  <a:lnTo>
                    <a:pt x="6777" y="64150"/>
                  </a:lnTo>
                  <a:lnTo>
                    <a:pt x="7373" y="59465"/>
                  </a:lnTo>
                  <a:lnTo>
                    <a:pt x="8722" y="55388"/>
                  </a:lnTo>
                  <a:lnTo>
                    <a:pt x="10574" y="51719"/>
                  </a:lnTo>
                  <a:lnTo>
                    <a:pt x="12762" y="48320"/>
                  </a:lnTo>
                  <a:lnTo>
                    <a:pt x="15172" y="45101"/>
                  </a:lnTo>
                  <a:lnTo>
                    <a:pt x="17732" y="42003"/>
                  </a:lnTo>
                  <a:lnTo>
                    <a:pt x="20391" y="38985"/>
                  </a:lnTo>
                  <a:lnTo>
                    <a:pt x="23116" y="36020"/>
                  </a:lnTo>
                  <a:lnTo>
                    <a:pt x="28684" y="30187"/>
                  </a:lnTo>
                  <a:lnTo>
                    <a:pt x="37173" y="21548"/>
                  </a:lnTo>
                  <a:lnTo>
                    <a:pt x="45409" y="15816"/>
                  </a:lnTo>
                  <a:lnTo>
                    <a:pt x="54467" y="11047"/>
                  </a:lnTo>
                  <a:lnTo>
                    <a:pt x="61668" y="8927"/>
                  </a:lnTo>
                  <a:lnTo>
                    <a:pt x="70583" y="5445"/>
                  </a:lnTo>
                  <a:lnTo>
                    <a:pt x="75627" y="3184"/>
                  </a:lnTo>
                  <a:lnTo>
                    <a:pt x="80895" y="1675"/>
                  </a:lnTo>
                  <a:lnTo>
                    <a:pt x="86313" y="670"/>
                  </a:lnTo>
                  <a:lnTo>
                    <a:pt x="91828" y="0"/>
                  </a:lnTo>
                  <a:lnTo>
                    <a:pt x="96458" y="505"/>
                  </a:lnTo>
                  <a:lnTo>
                    <a:pt x="100498" y="1795"/>
                  </a:lnTo>
                  <a:lnTo>
                    <a:pt x="107526" y="4815"/>
                  </a:lnTo>
                  <a:lnTo>
                    <a:pt x="113824" y="6157"/>
                  </a:lnTo>
                  <a:lnTo>
                    <a:pt x="119799" y="9294"/>
                  </a:lnTo>
                  <a:lnTo>
                    <a:pt x="122725" y="11464"/>
                  </a:lnTo>
                  <a:lnTo>
                    <a:pt x="131057" y="13876"/>
                  </a:lnTo>
                  <a:lnTo>
                    <a:pt x="135946" y="14518"/>
                  </a:lnTo>
                  <a:lnTo>
                    <a:pt x="143918" y="17773"/>
                  </a:lnTo>
                  <a:lnTo>
                    <a:pt x="147377" y="19974"/>
                  </a:lnTo>
                  <a:lnTo>
                    <a:pt x="149684" y="22394"/>
                  </a:lnTo>
                  <a:lnTo>
                    <a:pt x="151221" y="24960"/>
                  </a:lnTo>
                  <a:lnTo>
                    <a:pt x="152246" y="27623"/>
                  </a:lnTo>
                  <a:lnTo>
                    <a:pt x="153882" y="31304"/>
                  </a:lnTo>
                  <a:lnTo>
                    <a:pt x="158240" y="40472"/>
                  </a:lnTo>
                  <a:lnTo>
                    <a:pt x="159782" y="44632"/>
                  </a:lnTo>
                  <a:lnTo>
                    <a:pt x="160811" y="48358"/>
                  </a:lnTo>
                  <a:lnTo>
                    <a:pt x="161497" y="51794"/>
                  </a:lnTo>
                  <a:lnTo>
                    <a:pt x="161954" y="55990"/>
                  </a:lnTo>
                  <a:lnTo>
                    <a:pt x="162259" y="60692"/>
                  </a:lnTo>
                  <a:lnTo>
                    <a:pt x="162463" y="65732"/>
                  </a:lnTo>
                  <a:lnTo>
                    <a:pt x="161645" y="70997"/>
                  </a:lnTo>
                  <a:lnTo>
                    <a:pt x="160148" y="76412"/>
                  </a:lnTo>
                  <a:lnTo>
                    <a:pt x="158198" y="81926"/>
                  </a:lnTo>
                  <a:lnTo>
                    <a:pt x="156897" y="87508"/>
                  </a:lnTo>
                  <a:lnTo>
                    <a:pt x="156030" y="93135"/>
                  </a:lnTo>
                  <a:lnTo>
                    <a:pt x="155452" y="98790"/>
                  </a:lnTo>
                  <a:lnTo>
                    <a:pt x="154114" y="103513"/>
                  </a:lnTo>
                  <a:lnTo>
                    <a:pt x="152270" y="107614"/>
                  </a:lnTo>
                  <a:lnTo>
                    <a:pt x="150088" y="111301"/>
                  </a:lnTo>
                  <a:lnTo>
                    <a:pt x="147681" y="114711"/>
                  </a:lnTo>
                  <a:lnTo>
                    <a:pt x="145123" y="117937"/>
                  </a:lnTo>
                  <a:lnTo>
                    <a:pt x="142466" y="121040"/>
                  </a:lnTo>
                  <a:lnTo>
                    <a:pt x="139741" y="125014"/>
                  </a:lnTo>
                  <a:lnTo>
                    <a:pt x="136973" y="129568"/>
                  </a:lnTo>
                  <a:lnTo>
                    <a:pt x="134175" y="134510"/>
                  </a:lnTo>
                  <a:lnTo>
                    <a:pt x="131357" y="138756"/>
                  </a:lnTo>
                  <a:lnTo>
                    <a:pt x="128526" y="142539"/>
                  </a:lnTo>
                  <a:lnTo>
                    <a:pt x="125686" y="146015"/>
                  </a:lnTo>
                  <a:lnTo>
                    <a:pt x="122840" y="149284"/>
                  </a:lnTo>
                  <a:lnTo>
                    <a:pt x="119990" y="152415"/>
                  </a:lnTo>
                  <a:lnTo>
                    <a:pt x="114284" y="158435"/>
                  </a:lnTo>
                  <a:lnTo>
                    <a:pt x="95982" y="176979"/>
                  </a:lnTo>
                  <a:lnTo>
                    <a:pt x="94465" y="177546"/>
                  </a:lnTo>
                  <a:lnTo>
                    <a:pt x="90239" y="178177"/>
                  </a:lnTo>
                  <a:lnTo>
                    <a:pt x="88732" y="179298"/>
                  </a:lnTo>
                  <a:lnTo>
                    <a:pt x="87727" y="180997"/>
                  </a:lnTo>
                  <a:lnTo>
                    <a:pt x="85751" y="187146"/>
                  </a:lnTo>
                  <a:lnTo>
                    <a:pt x="93100" y="187245"/>
                  </a:lnTo>
                  <a:lnTo>
                    <a:pt x="98487" y="182700"/>
                  </a:lnTo>
                  <a:lnTo>
                    <a:pt x="100898" y="181361"/>
                  </a:lnTo>
                  <a:lnTo>
                    <a:pt x="106116" y="179872"/>
                  </a:lnTo>
                  <a:lnTo>
                    <a:pt x="114150" y="179211"/>
                  </a:lnTo>
                  <a:lnTo>
                    <a:pt x="118959" y="179034"/>
                  </a:lnTo>
                  <a:lnTo>
                    <a:pt x="124071" y="177964"/>
                  </a:lnTo>
                  <a:lnTo>
                    <a:pt x="129384" y="176298"/>
                  </a:lnTo>
                  <a:lnTo>
                    <a:pt x="134831" y="174235"/>
                  </a:lnTo>
                  <a:lnTo>
                    <a:pt x="140366" y="171907"/>
                  </a:lnTo>
                  <a:lnTo>
                    <a:pt x="145962" y="169403"/>
                  </a:lnTo>
                  <a:lnTo>
                    <a:pt x="151598" y="166781"/>
                  </a:lnTo>
                  <a:lnTo>
                    <a:pt x="157259" y="165033"/>
                  </a:lnTo>
                  <a:lnTo>
                    <a:pt x="162939" y="163868"/>
                  </a:lnTo>
                  <a:lnTo>
                    <a:pt x="168631" y="163090"/>
                  </a:lnTo>
                  <a:lnTo>
                    <a:pt x="175282" y="161620"/>
                  </a:lnTo>
                  <a:lnTo>
                    <a:pt x="182575" y="159688"/>
                  </a:lnTo>
                  <a:lnTo>
                    <a:pt x="190293" y="157447"/>
                  </a:lnTo>
                  <a:lnTo>
                    <a:pt x="197344" y="155952"/>
                  </a:lnTo>
                  <a:lnTo>
                    <a:pt x="203950" y="154956"/>
                  </a:lnTo>
                  <a:lnTo>
                    <a:pt x="210258" y="154292"/>
                  </a:lnTo>
                  <a:lnTo>
                    <a:pt x="217322" y="153850"/>
                  </a:lnTo>
                  <a:lnTo>
                    <a:pt x="232790" y="153358"/>
                  </a:lnTo>
                  <a:lnTo>
                    <a:pt x="278451" y="152999"/>
                  </a:lnTo>
                  <a:lnTo>
                    <a:pt x="308601" y="1529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252 #19-38</a:t>
            </a:r>
          </a:p>
          <a:p>
            <a:pPr>
              <a:buNone/>
            </a:pPr>
            <a:r>
              <a:rPr lang="en-US" dirty="0" smtClean="0"/>
              <a:t>Page 268 #23-32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DUE MONDAY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55"/>
          <p:cNvSpPr/>
          <p:nvPr/>
        </p:nvSpPr>
        <p:spPr>
          <a:xfrm>
            <a:off x="654408" y="728662"/>
            <a:ext cx="145692" cy="531064"/>
          </a:xfrm>
          <a:custGeom>
            <a:avLst/>
            <a:gdLst/>
            <a:ahLst/>
            <a:cxnLst/>
            <a:rect l="0" t="0" r="0" b="0"/>
            <a:pathLst>
              <a:path w="145692" h="531064">
                <a:moveTo>
                  <a:pt x="137119" y="0"/>
                </a:moveTo>
                <a:lnTo>
                  <a:pt x="132568" y="4551"/>
                </a:lnTo>
                <a:lnTo>
                  <a:pt x="130275" y="5891"/>
                </a:lnTo>
                <a:lnTo>
                  <a:pt x="127794" y="6785"/>
                </a:lnTo>
                <a:lnTo>
                  <a:pt x="125187" y="7381"/>
                </a:lnTo>
                <a:lnTo>
                  <a:pt x="122497" y="8731"/>
                </a:lnTo>
                <a:lnTo>
                  <a:pt x="119751" y="10583"/>
                </a:lnTo>
                <a:lnTo>
                  <a:pt x="116968" y="12770"/>
                </a:lnTo>
                <a:lnTo>
                  <a:pt x="114160" y="15181"/>
                </a:lnTo>
                <a:lnTo>
                  <a:pt x="111335" y="17741"/>
                </a:lnTo>
                <a:lnTo>
                  <a:pt x="105657" y="23125"/>
                </a:lnTo>
                <a:lnTo>
                  <a:pt x="99958" y="28693"/>
                </a:lnTo>
                <a:lnTo>
                  <a:pt x="97105" y="32463"/>
                </a:lnTo>
                <a:lnTo>
                  <a:pt x="94251" y="36882"/>
                </a:lnTo>
                <a:lnTo>
                  <a:pt x="91395" y="41733"/>
                </a:lnTo>
                <a:lnTo>
                  <a:pt x="88539" y="46872"/>
                </a:lnTo>
                <a:lnTo>
                  <a:pt x="82825" y="57662"/>
                </a:lnTo>
                <a:lnTo>
                  <a:pt x="48536" y="125734"/>
                </a:lnTo>
                <a:lnTo>
                  <a:pt x="44726" y="132400"/>
                </a:lnTo>
                <a:lnTo>
                  <a:pt x="40281" y="139702"/>
                </a:lnTo>
                <a:lnTo>
                  <a:pt x="35413" y="147427"/>
                </a:lnTo>
                <a:lnTo>
                  <a:pt x="31215" y="155435"/>
                </a:lnTo>
                <a:lnTo>
                  <a:pt x="27464" y="163631"/>
                </a:lnTo>
                <a:lnTo>
                  <a:pt x="24011" y="171952"/>
                </a:lnTo>
                <a:lnTo>
                  <a:pt x="21708" y="180357"/>
                </a:lnTo>
                <a:lnTo>
                  <a:pt x="20174" y="188818"/>
                </a:lnTo>
                <a:lnTo>
                  <a:pt x="19150" y="197316"/>
                </a:lnTo>
                <a:lnTo>
                  <a:pt x="17516" y="206792"/>
                </a:lnTo>
                <a:lnTo>
                  <a:pt x="15473" y="216919"/>
                </a:lnTo>
                <a:lnTo>
                  <a:pt x="13159" y="227480"/>
                </a:lnTo>
                <a:lnTo>
                  <a:pt x="10664" y="237378"/>
                </a:lnTo>
                <a:lnTo>
                  <a:pt x="8048" y="246835"/>
                </a:lnTo>
                <a:lnTo>
                  <a:pt x="5352" y="255996"/>
                </a:lnTo>
                <a:lnTo>
                  <a:pt x="3554" y="264962"/>
                </a:lnTo>
                <a:lnTo>
                  <a:pt x="2356" y="273796"/>
                </a:lnTo>
                <a:lnTo>
                  <a:pt x="1557" y="282543"/>
                </a:lnTo>
                <a:lnTo>
                  <a:pt x="1024" y="292185"/>
                </a:lnTo>
                <a:lnTo>
                  <a:pt x="432" y="313057"/>
                </a:lnTo>
                <a:lnTo>
                  <a:pt x="0" y="368255"/>
                </a:lnTo>
                <a:lnTo>
                  <a:pt x="939" y="376949"/>
                </a:lnTo>
                <a:lnTo>
                  <a:pt x="2517" y="385602"/>
                </a:lnTo>
                <a:lnTo>
                  <a:pt x="4522" y="394228"/>
                </a:lnTo>
                <a:lnTo>
                  <a:pt x="6811" y="402836"/>
                </a:lnTo>
                <a:lnTo>
                  <a:pt x="11894" y="420021"/>
                </a:lnTo>
                <a:lnTo>
                  <a:pt x="20111" y="445761"/>
                </a:lnTo>
                <a:lnTo>
                  <a:pt x="23203" y="460371"/>
                </a:lnTo>
                <a:lnTo>
                  <a:pt x="24027" y="466934"/>
                </a:lnTo>
                <a:lnTo>
                  <a:pt x="26482" y="473214"/>
                </a:lnTo>
                <a:lnTo>
                  <a:pt x="30024" y="479306"/>
                </a:lnTo>
                <a:lnTo>
                  <a:pt x="34290" y="485273"/>
                </a:lnTo>
                <a:lnTo>
                  <a:pt x="39039" y="490202"/>
                </a:lnTo>
                <a:lnTo>
                  <a:pt x="44109" y="494442"/>
                </a:lnTo>
                <a:lnTo>
                  <a:pt x="49395" y="498220"/>
                </a:lnTo>
                <a:lnTo>
                  <a:pt x="53871" y="502644"/>
                </a:lnTo>
                <a:lnTo>
                  <a:pt x="57808" y="507499"/>
                </a:lnTo>
                <a:lnTo>
                  <a:pt x="61385" y="512640"/>
                </a:lnTo>
                <a:lnTo>
                  <a:pt x="65675" y="516068"/>
                </a:lnTo>
                <a:lnTo>
                  <a:pt x="70439" y="518353"/>
                </a:lnTo>
                <a:lnTo>
                  <a:pt x="75521" y="519876"/>
                </a:lnTo>
                <a:lnTo>
                  <a:pt x="80814" y="521844"/>
                </a:lnTo>
                <a:lnTo>
                  <a:pt x="86247" y="524109"/>
                </a:lnTo>
                <a:lnTo>
                  <a:pt x="91774" y="526571"/>
                </a:lnTo>
                <a:lnTo>
                  <a:pt x="97364" y="528212"/>
                </a:lnTo>
                <a:lnTo>
                  <a:pt x="102996" y="529306"/>
                </a:lnTo>
                <a:lnTo>
                  <a:pt x="108655" y="530036"/>
                </a:lnTo>
                <a:lnTo>
                  <a:pt x="113381" y="530522"/>
                </a:lnTo>
                <a:lnTo>
                  <a:pt x="117483" y="530847"/>
                </a:lnTo>
                <a:lnTo>
                  <a:pt x="121171" y="531063"/>
                </a:lnTo>
                <a:lnTo>
                  <a:pt x="125534" y="530254"/>
                </a:lnTo>
                <a:lnTo>
                  <a:pt x="130349" y="528763"/>
                </a:lnTo>
                <a:lnTo>
                  <a:pt x="145691" y="5229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56"/>
          <p:cNvSpPr/>
          <p:nvPr/>
        </p:nvSpPr>
        <p:spPr>
          <a:xfrm>
            <a:off x="842962" y="1020127"/>
            <a:ext cx="180023" cy="51436"/>
          </a:xfrm>
          <a:custGeom>
            <a:avLst/>
            <a:gdLst/>
            <a:ahLst/>
            <a:cxnLst/>
            <a:rect l="0" t="0" r="0" b="0"/>
            <a:pathLst>
              <a:path w="180023" h="51436">
                <a:moveTo>
                  <a:pt x="0" y="51435"/>
                </a:moveTo>
                <a:lnTo>
                  <a:pt x="4551" y="46884"/>
                </a:lnTo>
                <a:lnTo>
                  <a:pt x="7796" y="44591"/>
                </a:lnTo>
                <a:lnTo>
                  <a:pt x="11865" y="42110"/>
                </a:lnTo>
                <a:lnTo>
                  <a:pt x="16483" y="39503"/>
                </a:lnTo>
                <a:lnTo>
                  <a:pt x="21466" y="37765"/>
                </a:lnTo>
                <a:lnTo>
                  <a:pt x="26693" y="36607"/>
                </a:lnTo>
                <a:lnTo>
                  <a:pt x="32083" y="35835"/>
                </a:lnTo>
                <a:lnTo>
                  <a:pt x="38534" y="34367"/>
                </a:lnTo>
                <a:lnTo>
                  <a:pt x="45691" y="32437"/>
                </a:lnTo>
                <a:lnTo>
                  <a:pt x="53321" y="30197"/>
                </a:lnTo>
                <a:lnTo>
                  <a:pt x="61265" y="28704"/>
                </a:lnTo>
                <a:lnTo>
                  <a:pt x="69418" y="27708"/>
                </a:lnTo>
                <a:lnTo>
                  <a:pt x="77711" y="27045"/>
                </a:lnTo>
                <a:lnTo>
                  <a:pt x="86098" y="25650"/>
                </a:lnTo>
                <a:lnTo>
                  <a:pt x="94546" y="23767"/>
                </a:lnTo>
                <a:lnTo>
                  <a:pt x="103035" y="21560"/>
                </a:lnTo>
                <a:lnTo>
                  <a:pt x="110600" y="19136"/>
                </a:lnTo>
                <a:lnTo>
                  <a:pt x="117549" y="16567"/>
                </a:lnTo>
                <a:lnTo>
                  <a:pt x="124086" y="13902"/>
                </a:lnTo>
                <a:lnTo>
                  <a:pt x="129396" y="12126"/>
                </a:lnTo>
                <a:lnTo>
                  <a:pt x="133889" y="10941"/>
                </a:lnTo>
                <a:lnTo>
                  <a:pt x="137837" y="10152"/>
                </a:lnTo>
                <a:lnTo>
                  <a:pt x="142374" y="9625"/>
                </a:lnTo>
                <a:lnTo>
                  <a:pt x="147303" y="9274"/>
                </a:lnTo>
                <a:lnTo>
                  <a:pt x="152495" y="9040"/>
                </a:lnTo>
                <a:lnTo>
                  <a:pt x="156908" y="7932"/>
                </a:lnTo>
                <a:lnTo>
                  <a:pt x="160803" y="6240"/>
                </a:lnTo>
                <a:lnTo>
                  <a:pt x="164352" y="4160"/>
                </a:lnTo>
                <a:lnTo>
                  <a:pt x="167670" y="2774"/>
                </a:lnTo>
                <a:lnTo>
                  <a:pt x="170835" y="1849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57"/>
          <p:cNvSpPr/>
          <p:nvPr/>
        </p:nvSpPr>
        <p:spPr>
          <a:xfrm>
            <a:off x="1074419" y="823354"/>
            <a:ext cx="248604" cy="299600"/>
          </a:xfrm>
          <a:custGeom>
            <a:avLst/>
            <a:gdLst/>
            <a:ahLst/>
            <a:cxnLst/>
            <a:rect l="0" t="0" r="0" b="0"/>
            <a:pathLst>
              <a:path w="248604" h="299600">
                <a:moveTo>
                  <a:pt x="0" y="33896"/>
                </a:moveTo>
                <a:lnTo>
                  <a:pt x="4551" y="29345"/>
                </a:lnTo>
                <a:lnTo>
                  <a:pt x="6844" y="28004"/>
                </a:lnTo>
                <a:lnTo>
                  <a:pt x="11932" y="26515"/>
                </a:lnTo>
                <a:lnTo>
                  <a:pt x="17368" y="23313"/>
                </a:lnTo>
                <a:lnTo>
                  <a:pt x="20152" y="21125"/>
                </a:lnTo>
                <a:lnTo>
                  <a:pt x="24865" y="18715"/>
                </a:lnTo>
                <a:lnTo>
                  <a:pt x="30864" y="16155"/>
                </a:lnTo>
                <a:lnTo>
                  <a:pt x="37721" y="13496"/>
                </a:lnTo>
                <a:lnTo>
                  <a:pt x="44198" y="11723"/>
                </a:lnTo>
                <a:lnTo>
                  <a:pt x="50420" y="10542"/>
                </a:lnTo>
                <a:lnTo>
                  <a:pt x="56473" y="9754"/>
                </a:lnTo>
                <a:lnTo>
                  <a:pt x="63367" y="8276"/>
                </a:lnTo>
                <a:lnTo>
                  <a:pt x="70820" y="6338"/>
                </a:lnTo>
                <a:lnTo>
                  <a:pt x="78646" y="4094"/>
                </a:lnTo>
                <a:lnTo>
                  <a:pt x="85768" y="2598"/>
                </a:lnTo>
                <a:lnTo>
                  <a:pt x="92421" y="1600"/>
                </a:lnTo>
                <a:lnTo>
                  <a:pt x="98762" y="935"/>
                </a:lnTo>
                <a:lnTo>
                  <a:pt x="105846" y="492"/>
                </a:lnTo>
                <a:lnTo>
                  <a:pt x="121338" y="0"/>
                </a:lnTo>
                <a:lnTo>
                  <a:pt x="127565" y="821"/>
                </a:lnTo>
                <a:lnTo>
                  <a:pt x="132668" y="2321"/>
                </a:lnTo>
                <a:lnTo>
                  <a:pt x="137023" y="4273"/>
                </a:lnTo>
                <a:lnTo>
                  <a:pt x="141831" y="5575"/>
                </a:lnTo>
                <a:lnTo>
                  <a:pt x="146942" y="6443"/>
                </a:lnTo>
                <a:lnTo>
                  <a:pt x="152254" y="7021"/>
                </a:lnTo>
                <a:lnTo>
                  <a:pt x="155795" y="8359"/>
                </a:lnTo>
                <a:lnTo>
                  <a:pt x="158156" y="10204"/>
                </a:lnTo>
                <a:lnTo>
                  <a:pt x="164019" y="17351"/>
                </a:lnTo>
                <a:lnTo>
                  <a:pt x="166496" y="20008"/>
                </a:lnTo>
                <a:lnTo>
                  <a:pt x="168147" y="23685"/>
                </a:lnTo>
                <a:lnTo>
                  <a:pt x="169983" y="32850"/>
                </a:lnTo>
                <a:lnTo>
                  <a:pt x="170472" y="37961"/>
                </a:lnTo>
                <a:lnTo>
                  <a:pt x="170798" y="43273"/>
                </a:lnTo>
                <a:lnTo>
                  <a:pt x="171160" y="54256"/>
                </a:lnTo>
                <a:lnTo>
                  <a:pt x="171322" y="65487"/>
                </a:lnTo>
                <a:lnTo>
                  <a:pt x="170412" y="72102"/>
                </a:lnTo>
                <a:lnTo>
                  <a:pt x="168853" y="79369"/>
                </a:lnTo>
                <a:lnTo>
                  <a:pt x="166861" y="87071"/>
                </a:lnTo>
                <a:lnTo>
                  <a:pt x="163629" y="94111"/>
                </a:lnTo>
                <a:lnTo>
                  <a:pt x="159568" y="100709"/>
                </a:lnTo>
                <a:lnTo>
                  <a:pt x="154957" y="107013"/>
                </a:lnTo>
                <a:lnTo>
                  <a:pt x="149025" y="114073"/>
                </a:lnTo>
                <a:lnTo>
                  <a:pt x="142212" y="121637"/>
                </a:lnTo>
                <a:lnTo>
                  <a:pt x="134813" y="129537"/>
                </a:lnTo>
                <a:lnTo>
                  <a:pt x="127976" y="137662"/>
                </a:lnTo>
                <a:lnTo>
                  <a:pt x="121512" y="145936"/>
                </a:lnTo>
                <a:lnTo>
                  <a:pt x="115298" y="154309"/>
                </a:lnTo>
                <a:lnTo>
                  <a:pt x="108298" y="161796"/>
                </a:lnTo>
                <a:lnTo>
                  <a:pt x="100774" y="168693"/>
                </a:lnTo>
                <a:lnTo>
                  <a:pt x="92900" y="175195"/>
                </a:lnTo>
                <a:lnTo>
                  <a:pt x="85746" y="182388"/>
                </a:lnTo>
                <a:lnTo>
                  <a:pt x="79072" y="190040"/>
                </a:lnTo>
                <a:lnTo>
                  <a:pt x="72717" y="198000"/>
                </a:lnTo>
                <a:lnTo>
                  <a:pt x="66576" y="205211"/>
                </a:lnTo>
                <a:lnTo>
                  <a:pt x="60577" y="211923"/>
                </a:lnTo>
                <a:lnTo>
                  <a:pt x="48831" y="224461"/>
                </a:lnTo>
                <a:lnTo>
                  <a:pt x="37260" y="236384"/>
                </a:lnTo>
                <a:lnTo>
                  <a:pt x="32460" y="242230"/>
                </a:lnTo>
                <a:lnTo>
                  <a:pt x="28308" y="248033"/>
                </a:lnTo>
                <a:lnTo>
                  <a:pt x="24587" y="253806"/>
                </a:lnTo>
                <a:lnTo>
                  <a:pt x="17913" y="262761"/>
                </a:lnTo>
                <a:lnTo>
                  <a:pt x="14800" y="266483"/>
                </a:lnTo>
                <a:lnTo>
                  <a:pt x="11340" y="273158"/>
                </a:lnTo>
                <a:lnTo>
                  <a:pt x="9803" y="279299"/>
                </a:lnTo>
                <a:lnTo>
                  <a:pt x="8937" y="288112"/>
                </a:lnTo>
                <a:lnTo>
                  <a:pt x="8735" y="293883"/>
                </a:lnTo>
                <a:lnTo>
                  <a:pt x="9634" y="295803"/>
                </a:lnTo>
                <a:lnTo>
                  <a:pt x="11185" y="297083"/>
                </a:lnTo>
                <a:lnTo>
                  <a:pt x="13172" y="297936"/>
                </a:lnTo>
                <a:lnTo>
                  <a:pt x="20459" y="298884"/>
                </a:lnTo>
                <a:lnTo>
                  <a:pt x="25070" y="299137"/>
                </a:lnTo>
                <a:lnTo>
                  <a:pt x="35272" y="299418"/>
                </a:lnTo>
                <a:lnTo>
                  <a:pt x="52794" y="299599"/>
                </a:lnTo>
                <a:lnTo>
                  <a:pt x="58056" y="298661"/>
                </a:lnTo>
                <a:lnTo>
                  <a:pt x="64422" y="297083"/>
                </a:lnTo>
                <a:lnTo>
                  <a:pt x="71523" y="295079"/>
                </a:lnTo>
                <a:lnTo>
                  <a:pt x="79115" y="293743"/>
                </a:lnTo>
                <a:lnTo>
                  <a:pt x="87033" y="292852"/>
                </a:lnTo>
                <a:lnTo>
                  <a:pt x="95170" y="292258"/>
                </a:lnTo>
                <a:lnTo>
                  <a:pt x="103452" y="291862"/>
                </a:lnTo>
                <a:lnTo>
                  <a:pt x="120274" y="291422"/>
                </a:lnTo>
                <a:lnTo>
                  <a:pt x="129713" y="290353"/>
                </a:lnTo>
                <a:lnTo>
                  <a:pt x="139815" y="288687"/>
                </a:lnTo>
                <a:lnTo>
                  <a:pt x="150360" y="286624"/>
                </a:lnTo>
                <a:lnTo>
                  <a:pt x="160248" y="285249"/>
                </a:lnTo>
                <a:lnTo>
                  <a:pt x="169697" y="284332"/>
                </a:lnTo>
                <a:lnTo>
                  <a:pt x="178854" y="283721"/>
                </a:lnTo>
                <a:lnTo>
                  <a:pt x="187816" y="282361"/>
                </a:lnTo>
                <a:lnTo>
                  <a:pt x="196648" y="280501"/>
                </a:lnTo>
                <a:lnTo>
                  <a:pt x="205394" y="278309"/>
                </a:lnTo>
                <a:lnTo>
                  <a:pt x="213130" y="276848"/>
                </a:lnTo>
                <a:lnTo>
                  <a:pt x="220192" y="275874"/>
                </a:lnTo>
                <a:lnTo>
                  <a:pt x="226804" y="275224"/>
                </a:lnTo>
                <a:lnTo>
                  <a:pt x="232166" y="274791"/>
                </a:lnTo>
                <a:lnTo>
                  <a:pt x="236692" y="274503"/>
                </a:lnTo>
                <a:lnTo>
                  <a:pt x="248603" y="2739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8"/>
          <p:cNvSpPr/>
          <p:nvPr/>
        </p:nvSpPr>
        <p:spPr>
          <a:xfrm>
            <a:off x="1374457" y="1071562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25717" y="0"/>
                </a:moveTo>
                <a:lnTo>
                  <a:pt x="17498" y="8219"/>
                </a:lnTo>
                <a:lnTo>
                  <a:pt x="17302" y="13496"/>
                </a:lnTo>
                <a:lnTo>
                  <a:pt x="17250" y="17570"/>
                </a:lnTo>
                <a:lnTo>
                  <a:pt x="18167" y="21238"/>
                </a:lnTo>
                <a:lnTo>
                  <a:pt x="19731" y="24636"/>
                </a:lnTo>
                <a:lnTo>
                  <a:pt x="21727" y="27854"/>
                </a:lnTo>
                <a:lnTo>
                  <a:pt x="23057" y="30952"/>
                </a:lnTo>
                <a:lnTo>
                  <a:pt x="23944" y="33970"/>
                </a:lnTo>
                <a:lnTo>
                  <a:pt x="24535" y="36934"/>
                </a:lnTo>
                <a:lnTo>
                  <a:pt x="24929" y="40815"/>
                </a:lnTo>
                <a:lnTo>
                  <a:pt x="25192" y="45308"/>
                </a:lnTo>
                <a:lnTo>
                  <a:pt x="25484" y="54427"/>
                </a:lnTo>
                <a:lnTo>
                  <a:pt x="25648" y="65868"/>
                </a:lnTo>
                <a:lnTo>
                  <a:pt x="25687" y="75630"/>
                </a:lnTo>
                <a:lnTo>
                  <a:pt x="24744" y="80900"/>
                </a:lnTo>
                <a:lnTo>
                  <a:pt x="23164" y="86318"/>
                </a:lnTo>
                <a:lnTo>
                  <a:pt x="21158" y="91835"/>
                </a:lnTo>
                <a:lnTo>
                  <a:pt x="18868" y="97419"/>
                </a:lnTo>
                <a:lnTo>
                  <a:pt x="16388" y="103046"/>
                </a:lnTo>
                <a:lnTo>
                  <a:pt x="13783" y="108702"/>
                </a:lnTo>
                <a:lnTo>
                  <a:pt x="12046" y="114378"/>
                </a:lnTo>
                <a:lnTo>
                  <a:pt x="10888" y="120067"/>
                </a:lnTo>
                <a:lnTo>
                  <a:pt x="10116" y="125765"/>
                </a:lnTo>
                <a:lnTo>
                  <a:pt x="9602" y="131468"/>
                </a:lnTo>
                <a:lnTo>
                  <a:pt x="9259" y="137175"/>
                </a:lnTo>
                <a:lnTo>
                  <a:pt x="9030" y="142885"/>
                </a:lnTo>
                <a:lnTo>
                  <a:pt x="7925" y="147644"/>
                </a:lnTo>
                <a:lnTo>
                  <a:pt x="6236" y="151770"/>
                </a:lnTo>
                <a:lnTo>
                  <a:pt x="4157" y="155472"/>
                </a:lnTo>
                <a:lnTo>
                  <a:pt x="2771" y="158893"/>
                </a:lnTo>
                <a:lnTo>
                  <a:pt x="1848" y="162126"/>
                </a:lnTo>
                <a:lnTo>
                  <a:pt x="1232" y="165234"/>
                </a:lnTo>
                <a:lnTo>
                  <a:pt x="821" y="168259"/>
                </a:lnTo>
                <a:lnTo>
                  <a:pt x="547" y="171227"/>
                </a:lnTo>
                <a:lnTo>
                  <a:pt x="243" y="17706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9"/>
          <p:cNvSpPr/>
          <p:nvPr/>
        </p:nvSpPr>
        <p:spPr>
          <a:xfrm>
            <a:off x="1561747" y="831999"/>
            <a:ext cx="305066" cy="298228"/>
          </a:xfrm>
          <a:custGeom>
            <a:avLst/>
            <a:gdLst/>
            <a:ahLst/>
            <a:cxnLst/>
            <a:rect l="0" t="0" r="0" b="0"/>
            <a:pathLst>
              <a:path w="305066" h="298228">
                <a:moveTo>
                  <a:pt x="9877" y="25251"/>
                </a:moveTo>
                <a:lnTo>
                  <a:pt x="776" y="25251"/>
                </a:lnTo>
                <a:lnTo>
                  <a:pt x="0" y="24298"/>
                </a:lnTo>
                <a:lnTo>
                  <a:pt x="1387" y="22711"/>
                </a:lnTo>
                <a:lnTo>
                  <a:pt x="10664" y="16520"/>
                </a:lnTo>
                <a:lnTo>
                  <a:pt x="28307" y="7510"/>
                </a:lnTo>
                <a:lnTo>
                  <a:pt x="33594" y="4851"/>
                </a:lnTo>
                <a:lnTo>
                  <a:pt x="42008" y="1897"/>
                </a:lnTo>
                <a:lnTo>
                  <a:pt x="49875" y="583"/>
                </a:lnTo>
                <a:lnTo>
                  <a:pt x="54640" y="233"/>
                </a:lnTo>
                <a:lnTo>
                  <a:pt x="59722" y="0"/>
                </a:lnTo>
                <a:lnTo>
                  <a:pt x="65014" y="797"/>
                </a:lnTo>
                <a:lnTo>
                  <a:pt x="70448" y="2280"/>
                </a:lnTo>
                <a:lnTo>
                  <a:pt x="75975" y="4222"/>
                </a:lnTo>
                <a:lnTo>
                  <a:pt x="81565" y="5517"/>
                </a:lnTo>
                <a:lnTo>
                  <a:pt x="87197" y="6380"/>
                </a:lnTo>
                <a:lnTo>
                  <a:pt x="92856" y="6955"/>
                </a:lnTo>
                <a:lnTo>
                  <a:pt x="98534" y="8291"/>
                </a:lnTo>
                <a:lnTo>
                  <a:pt x="104224" y="10134"/>
                </a:lnTo>
                <a:lnTo>
                  <a:pt x="109923" y="12315"/>
                </a:lnTo>
                <a:lnTo>
                  <a:pt x="115627" y="14722"/>
                </a:lnTo>
                <a:lnTo>
                  <a:pt x="121335" y="17279"/>
                </a:lnTo>
                <a:lnTo>
                  <a:pt x="127045" y="19936"/>
                </a:lnTo>
                <a:lnTo>
                  <a:pt x="135929" y="25429"/>
                </a:lnTo>
                <a:lnTo>
                  <a:pt x="143053" y="31045"/>
                </a:lnTo>
                <a:lnTo>
                  <a:pt x="149394" y="36716"/>
                </a:lnTo>
                <a:lnTo>
                  <a:pt x="150513" y="40514"/>
                </a:lnTo>
                <a:lnTo>
                  <a:pt x="150307" y="44951"/>
                </a:lnTo>
                <a:lnTo>
                  <a:pt x="149217" y="49814"/>
                </a:lnTo>
                <a:lnTo>
                  <a:pt x="148491" y="54961"/>
                </a:lnTo>
                <a:lnTo>
                  <a:pt x="148006" y="60298"/>
                </a:lnTo>
                <a:lnTo>
                  <a:pt x="147683" y="65760"/>
                </a:lnTo>
                <a:lnTo>
                  <a:pt x="146515" y="71307"/>
                </a:lnTo>
                <a:lnTo>
                  <a:pt x="144784" y="76910"/>
                </a:lnTo>
                <a:lnTo>
                  <a:pt x="142678" y="82550"/>
                </a:lnTo>
                <a:lnTo>
                  <a:pt x="138416" y="88215"/>
                </a:lnTo>
                <a:lnTo>
                  <a:pt x="132717" y="93897"/>
                </a:lnTo>
                <a:lnTo>
                  <a:pt x="126061" y="99590"/>
                </a:lnTo>
                <a:lnTo>
                  <a:pt x="119718" y="105290"/>
                </a:lnTo>
                <a:lnTo>
                  <a:pt x="107590" y="116704"/>
                </a:lnTo>
                <a:lnTo>
                  <a:pt x="101689" y="121462"/>
                </a:lnTo>
                <a:lnTo>
                  <a:pt x="95850" y="125586"/>
                </a:lnTo>
                <a:lnTo>
                  <a:pt x="90053" y="129289"/>
                </a:lnTo>
                <a:lnTo>
                  <a:pt x="81071" y="135942"/>
                </a:lnTo>
                <a:lnTo>
                  <a:pt x="73904" y="142074"/>
                </a:lnTo>
                <a:lnTo>
                  <a:pt x="67544" y="147975"/>
                </a:lnTo>
                <a:lnTo>
                  <a:pt x="64514" y="149929"/>
                </a:lnTo>
                <a:lnTo>
                  <a:pt x="58608" y="152101"/>
                </a:lnTo>
                <a:lnTo>
                  <a:pt x="56652" y="153632"/>
                </a:lnTo>
                <a:lnTo>
                  <a:pt x="55348" y="155606"/>
                </a:lnTo>
                <a:lnTo>
                  <a:pt x="54479" y="157874"/>
                </a:lnTo>
                <a:lnTo>
                  <a:pt x="54852" y="159386"/>
                </a:lnTo>
                <a:lnTo>
                  <a:pt x="56053" y="160394"/>
                </a:lnTo>
                <a:lnTo>
                  <a:pt x="57806" y="161066"/>
                </a:lnTo>
                <a:lnTo>
                  <a:pt x="64824" y="162012"/>
                </a:lnTo>
                <a:lnTo>
                  <a:pt x="69369" y="161192"/>
                </a:lnTo>
                <a:lnTo>
                  <a:pt x="75256" y="159694"/>
                </a:lnTo>
                <a:lnTo>
                  <a:pt x="82038" y="157742"/>
                </a:lnTo>
                <a:lnTo>
                  <a:pt x="88465" y="156440"/>
                </a:lnTo>
                <a:lnTo>
                  <a:pt x="94654" y="155573"/>
                </a:lnTo>
                <a:lnTo>
                  <a:pt x="100685" y="154995"/>
                </a:lnTo>
                <a:lnTo>
                  <a:pt x="108516" y="154609"/>
                </a:lnTo>
                <a:lnTo>
                  <a:pt x="127377" y="154181"/>
                </a:lnTo>
                <a:lnTo>
                  <a:pt x="240963" y="153841"/>
                </a:lnTo>
                <a:lnTo>
                  <a:pt x="247754" y="154792"/>
                </a:lnTo>
                <a:lnTo>
                  <a:pt x="253234" y="156379"/>
                </a:lnTo>
                <a:lnTo>
                  <a:pt x="257840" y="158390"/>
                </a:lnTo>
                <a:lnTo>
                  <a:pt x="268038" y="163163"/>
                </a:lnTo>
                <a:lnTo>
                  <a:pt x="273425" y="165770"/>
                </a:lnTo>
                <a:lnTo>
                  <a:pt x="281950" y="171206"/>
                </a:lnTo>
                <a:lnTo>
                  <a:pt x="288913" y="176797"/>
                </a:lnTo>
                <a:lnTo>
                  <a:pt x="298189" y="185300"/>
                </a:lnTo>
                <a:lnTo>
                  <a:pt x="304068" y="190999"/>
                </a:lnTo>
                <a:lnTo>
                  <a:pt x="305065" y="194804"/>
                </a:lnTo>
                <a:lnTo>
                  <a:pt x="304776" y="199246"/>
                </a:lnTo>
                <a:lnTo>
                  <a:pt x="303632" y="204113"/>
                </a:lnTo>
                <a:lnTo>
                  <a:pt x="299820" y="212060"/>
                </a:lnTo>
                <a:lnTo>
                  <a:pt x="293998" y="219719"/>
                </a:lnTo>
                <a:lnTo>
                  <a:pt x="289779" y="224429"/>
                </a:lnTo>
                <a:lnTo>
                  <a:pt x="285061" y="229474"/>
                </a:lnTo>
                <a:lnTo>
                  <a:pt x="280011" y="233789"/>
                </a:lnTo>
                <a:lnTo>
                  <a:pt x="274739" y="237619"/>
                </a:lnTo>
                <a:lnTo>
                  <a:pt x="269319" y="241124"/>
                </a:lnTo>
                <a:lnTo>
                  <a:pt x="263801" y="245366"/>
                </a:lnTo>
                <a:lnTo>
                  <a:pt x="258217" y="250099"/>
                </a:lnTo>
                <a:lnTo>
                  <a:pt x="252590" y="255160"/>
                </a:lnTo>
                <a:lnTo>
                  <a:pt x="246933" y="259486"/>
                </a:lnTo>
                <a:lnTo>
                  <a:pt x="241257" y="263322"/>
                </a:lnTo>
                <a:lnTo>
                  <a:pt x="235568" y="266833"/>
                </a:lnTo>
                <a:lnTo>
                  <a:pt x="228918" y="270125"/>
                </a:lnTo>
                <a:lnTo>
                  <a:pt x="221627" y="273273"/>
                </a:lnTo>
                <a:lnTo>
                  <a:pt x="213909" y="276324"/>
                </a:lnTo>
                <a:lnTo>
                  <a:pt x="206858" y="279310"/>
                </a:lnTo>
                <a:lnTo>
                  <a:pt x="193944" y="285169"/>
                </a:lnTo>
                <a:lnTo>
                  <a:pt x="187834" y="287112"/>
                </a:lnTo>
                <a:lnTo>
                  <a:pt x="181855" y="288407"/>
                </a:lnTo>
                <a:lnTo>
                  <a:pt x="175964" y="289271"/>
                </a:lnTo>
                <a:lnTo>
                  <a:pt x="170132" y="290799"/>
                </a:lnTo>
                <a:lnTo>
                  <a:pt x="164339" y="292770"/>
                </a:lnTo>
                <a:lnTo>
                  <a:pt x="150455" y="298227"/>
                </a:lnTo>
                <a:lnTo>
                  <a:pt x="149316" y="297723"/>
                </a:lnTo>
                <a:lnTo>
                  <a:pt x="148556" y="296434"/>
                </a:lnTo>
                <a:lnTo>
                  <a:pt x="147338" y="292072"/>
                </a:lnTo>
                <a:lnTo>
                  <a:pt x="147077" y="284354"/>
                </a:lnTo>
                <a:lnTo>
                  <a:pt x="147037" y="2824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0"/>
          <p:cNvSpPr/>
          <p:nvPr/>
        </p:nvSpPr>
        <p:spPr>
          <a:xfrm>
            <a:off x="1854517" y="771878"/>
            <a:ext cx="304283" cy="428120"/>
          </a:xfrm>
          <a:custGeom>
            <a:avLst/>
            <a:gdLst/>
            <a:ahLst/>
            <a:cxnLst/>
            <a:rect l="0" t="0" r="0" b="0"/>
            <a:pathLst>
              <a:path w="304283" h="428120">
                <a:moveTo>
                  <a:pt x="0" y="8219"/>
                </a:moveTo>
                <a:lnTo>
                  <a:pt x="4551" y="8219"/>
                </a:lnTo>
                <a:lnTo>
                  <a:pt x="6844" y="7267"/>
                </a:lnTo>
                <a:lnTo>
                  <a:pt x="15600" y="838"/>
                </a:lnTo>
                <a:lnTo>
                  <a:pt x="21539" y="176"/>
                </a:lnTo>
                <a:lnTo>
                  <a:pt x="25789" y="0"/>
                </a:lnTo>
                <a:lnTo>
                  <a:pt x="31480" y="834"/>
                </a:lnTo>
                <a:lnTo>
                  <a:pt x="38132" y="2343"/>
                </a:lnTo>
                <a:lnTo>
                  <a:pt x="45424" y="4302"/>
                </a:lnTo>
                <a:lnTo>
                  <a:pt x="52190" y="5608"/>
                </a:lnTo>
                <a:lnTo>
                  <a:pt x="58606" y="6478"/>
                </a:lnTo>
                <a:lnTo>
                  <a:pt x="64788" y="7058"/>
                </a:lnTo>
                <a:lnTo>
                  <a:pt x="71767" y="8398"/>
                </a:lnTo>
                <a:lnTo>
                  <a:pt x="79277" y="10243"/>
                </a:lnTo>
                <a:lnTo>
                  <a:pt x="87142" y="12426"/>
                </a:lnTo>
                <a:lnTo>
                  <a:pt x="103500" y="17391"/>
                </a:lnTo>
                <a:lnTo>
                  <a:pt x="111862" y="20049"/>
                </a:lnTo>
                <a:lnTo>
                  <a:pt x="131314" y="25542"/>
                </a:lnTo>
                <a:lnTo>
                  <a:pt x="141835" y="28340"/>
                </a:lnTo>
                <a:lnTo>
                  <a:pt x="161145" y="33989"/>
                </a:lnTo>
                <a:lnTo>
                  <a:pt x="170295" y="36829"/>
                </a:lnTo>
                <a:lnTo>
                  <a:pt x="180205" y="40627"/>
                </a:lnTo>
                <a:lnTo>
                  <a:pt x="190622" y="45065"/>
                </a:lnTo>
                <a:lnTo>
                  <a:pt x="201376" y="49928"/>
                </a:lnTo>
                <a:lnTo>
                  <a:pt x="210451" y="55075"/>
                </a:lnTo>
                <a:lnTo>
                  <a:pt x="218406" y="60411"/>
                </a:lnTo>
                <a:lnTo>
                  <a:pt x="225613" y="65874"/>
                </a:lnTo>
                <a:lnTo>
                  <a:pt x="233277" y="72373"/>
                </a:lnTo>
                <a:lnTo>
                  <a:pt x="241243" y="79563"/>
                </a:lnTo>
                <a:lnTo>
                  <a:pt x="256761" y="94220"/>
                </a:lnTo>
                <a:lnTo>
                  <a:pt x="270009" y="107084"/>
                </a:lnTo>
                <a:lnTo>
                  <a:pt x="276208" y="115087"/>
                </a:lnTo>
                <a:lnTo>
                  <a:pt x="282246" y="124232"/>
                </a:lnTo>
                <a:lnTo>
                  <a:pt x="288177" y="134138"/>
                </a:lnTo>
                <a:lnTo>
                  <a:pt x="292130" y="143600"/>
                </a:lnTo>
                <a:lnTo>
                  <a:pt x="294766" y="152766"/>
                </a:lnTo>
                <a:lnTo>
                  <a:pt x="296523" y="161733"/>
                </a:lnTo>
                <a:lnTo>
                  <a:pt x="298647" y="170569"/>
                </a:lnTo>
                <a:lnTo>
                  <a:pt x="301016" y="179318"/>
                </a:lnTo>
                <a:lnTo>
                  <a:pt x="303547" y="188007"/>
                </a:lnTo>
                <a:lnTo>
                  <a:pt x="304282" y="196658"/>
                </a:lnTo>
                <a:lnTo>
                  <a:pt x="303820" y="205282"/>
                </a:lnTo>
                <a:lnTo>
                  <a:pt x="302559" y="213890"/>
                </a:lnTo>
                <a:lnTo>
                  <a:pt x="299813" y="222485"/>
                </a:lnTo>
                <a:lnTo>
                  <a:pt x="296078" y="231073"/>
                </a:lnTo>
                <a:lnTo>
                  <a:pt x="291683" y="239656"/>
                </a:lnTo>
                <a:lnTo>
                  <a:pt x="286848" y="248235"/>
                </a:lnTo>
                <a:lnTo>
                  <a:pt x="281719" y="256812"/>
                </a:lnTo>
                <a:lnTo>
                  <a:pt x="276395" y="265388"/>
                </a:lnTo>
                <a:lnTo>
                  <a:pt x="269988" y="273963"/>
                </a:lnTo>
                <a:lnTo>
                  <a:pt x="262860" y="282536"/>
                </a:lnTo>
                <a:lnTo>
                  <a:pt x="255250" y="291110"/>
                </a:lnTo>
                <a:lnTo>
                  <a:pt x="239174" y="308256"/>
                </a:lnTo>
                <a:lnTo>
                  <a:pt x="230887" y="316828"/>
                </a:lnTo>
                <a:lnTo>
                  <a:pt x="222505" y="324449"/>
                </a:lnTo>
                <a:lnTo>
                  <a:pt x="214059" y="331434"/>
                </a:lnTo>
                <a:lnTo>
                  <a:pt x="205571" y="337996"/>
                </a:lnTo>
                <a:lnTo>
                  <a:pt x="197055" y="344275"/>
                </a:lnTo>
                <a:lnTo>
                  <a:pt x="179972" y="356332"/>
                </a:lnTo>
                <a:lnTo>
                  <a:pt x="154290" y="373830"/>
                </a:lnTo>
                <a:lnTo>
                  <a:pt x="146675" y="379595"/>
                </a:lnTo>
                <a:lnTo>
                  <a:pt x="139693" y="385343"/>
                </a:lnTo>
                <a:lnTo>
                  <a:pt x="133134" y="391080"/>
                </a:lnTo>
                <a:lnTo>
                  <a:pt x="125903" y="395857"/>
                </a:lnTo>
                <a:lnTo>
                  <a:pt x="118225" y="399994"/>
                </a:lnTo>
                <a:lnTo>
                  <a:pt x="110249" y="403705"/>
                </a:lnTo>
                <a:lnTo>
                  <a:pt x="103980" y="407131"/>
                </a:lnTo>
                <a:lnTo>
                  <a:pt x="94473" y="413478"/>
                </a:lnTo>
                <a:lnTo>
                  <a:pt x="87073" y="419474"/>
                </a:lnTo>
                <a:lnTo>
                  <a:pt x="83766" y="422407"/>
                </a:lnTo>
                <a:lnTo>
                  <a:pt x="80609" y="424362"/>
                </a:lnTo>
                <a:lnTo>
                  <a:pt x="73520" y="427113"/>
                </a:lnTo>
                <a:lnTo>
                  <a:pt x="73778" y="427499"/>
                </a:lnTo>
                <a:lnTo>
                  <a:pt x="76486" y="428119"/>
                </a:lnTo>
                <a:lnTo>
                  <a:pt x="76856" y="425664"/>
                </a:lnTo>
                <a:lnTo>
                  <a:pt x="77135" y="415497"/>
                </a:lnTo>
                <a:lnTo>
                  <a:pt x="78093" y="414040"/>
                </a:lnTo>
                <a:lnTo>
                  <a:pt x="79685" y="413069"/>
                </a:lnTo>
                <a:lnTo>
                  <a:pt x="85725" y="4111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1"/>
          <p:cNvSpPr/>
          <p:nvPr/>
        </p:nvSpPr>
        <p:spPr>
          <a:xfrm>
            <a:off x="2154554" y="1174432"/>
            <a:ext cx="102411" cy="124618"/>
          </a:xfrm>
          <a:custGeom>
            <a:avLst/>
            <a:gdLst/>
            <a:ahLst/>
            <a:cxnLst/>
            <a:rect l="0" t="0" r="0" b="0"/>
            <a:pathLst>
              <a:path w="102411" h="124618">
                <a:moveTo>
                  <a:pt x="77153" y="0"/>
                </a:moveTo>
                <a:lnTo>
                  <a:pt x="81704" y="0"/>
                </a:lnTo>
                <a:lnTo>
                  <a:pt x="83044" y="953"/>
                </a:lnTo>
                <a:lnTo>
                  <a:pt x="83938" y="2540"/>
                </a:lnTo>
                <a:lnTo>
                  <a:pt x="85373" y="7381"/>
                </a:lnTo>
                <a:lnTo>
                  <a:pt x="86442" y="7778"/>
                </a:lnTo>
                <a:lnTo>
                  <a:pt x="88109" y="8043"/>
                </a:lnTo>
                <a:lnTo>
                  <a:pt x="90172" y="8219"/>
                </a:lnTo>
                <a:lnTo>
                  <a:pt x="92500" y="9290"/>
                </a:lnTo>
                <a:lnTo>
                  <a:pt x="95004" y="10956"/>
                </a:lnTo>
                <a:lnTo>
                  <a:pt x="97626" y="13019"/>
                </a:lnTo>
                <a:lnTo>
                  <a:pt x="99374" y="15347"/>
                </a:lnTo>
                <a:lnTo>
                  <a:pt x="100540" y="17851"/>
                </a:lnTo>
                <a:lnTo>
                  <a:pt x="101317" y="20473"/>
                </a:lnTo>
                <a:lnTo>
                  <a:pt x="101835" y="24126"/>
                </a:lnTo>
                <a:lnTo>
                  <a:pt x="102180" y="28467"/>
                </a:lnTo>
                <a:lnTo>
                  <a:pt x="102410" y="33265"/>
                </a:lnTo>
                <a:lnTo>
                  <a:pt x="101611" y="37417"/>
                </a:lnTo>
                <a:lnTo>
                  <a:pt x="100126" y="41137"/>
                </a:lnTo>
                <a:lnTo>
                  <a:pt x="98183" y="44570"/>
                </a:lnTo>
                <a:lnTo>
                  <a:pt x="93485" y="53464"/>
                </a:lnTo>
                <a:lnTo>
                  <a:pt x="82707" y="74696"/>
                </a:lnTo>
                <a:lnTo>
                  <a:pt x="78951" y="79325"/>
                </a:lnTo>
                <a:lnTo>
                  <a:pt x="74542" y="83363"/>
                </a:lnTo>
                <a:lnTo>
                  <a:pt x="69697" y="87008"/>
                </a:lnTo>
                <a:lnTo>
                  <a:pt x="65515" y="90390"/>
                </a:lnTo>
                <a:lnTo>
                  <a:pt x="61774" y="93598"/>
                </a:lnTo>
                <a:lnTo>
                  <a:pt x="58328" y="96689"/>
                </a:lnTo>
                <a:lnTo>
                  <a:pt x="53173" y="99702"/>
                </a:lnTo>
                <a:lnTo>
                  <a:pt x="46879" y="102663"/>
                </a:lnTo>
                <a:lnTo>
                  <a:pt x="39825" y="105589"/>
                </a:lnTo>
                <a:lnTo>
                  <a:pt x="34170" y="108493"/>
                </a:lnTo>
                <a:lnTo>
                  <a:pt x="29448" y="111381"/>
                </a:lnTo>
                <a:lnTo>
                  <a:pt x="25347" y="114259"/>
                </a:lnTo>
                <a:lnTo>
                  <a:pt x="21661" y="116178"/>
                </a:lnTo>
                <a:lnTo>
                  <a:pt x="18251" y="117457"/>
                </a:lnTo>
                <a:lnTo>
                  <a:pt x="15025" y="118310"/>
                </a:lnTo>
                <a:lnTo>
                  <a:pt x="11922" y="119831"/>
                </a:lnTo>
                <a:lnTo>
                  <a:pt x="8900" y="121797"/>
                </a:lnTo>
                <a:lnTo>
                  <a:pt x="5934" y="124060"/>
                </a:lnTo>
                <a:lnTo>
                  <a:pt x="3956" y="124617"/>
                </a:lnTo>
                <a:lnTo>
                  <a:pt x="2637" y="124035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2"/>
          <p:cNvSpPr/>
          <p:nvPr/>
        </p:nvSpPr>
        <p:spPr>
          <a:xfrm>
            <a:off x="2660751" y="780097"/>
            <a:ext cx="282475" cy="377038"/>
          </a:xfrm>
          <a:custGeom>
            <a:avLst/>
            <a:gdLst/>
            <a:ahLst/>
            <a:cxnLst/>
            <a:rect l="0" t="0" r="0" b="0"/>
            <a:pathLst>
              <a:path w="282475" h="377038">
                <a:moveTo>
                  <a:pt x="119596" y="0"/>
                </a:moveTo>
                <a:lnTo>
                  <a:pt x="111033" y="0"/>
                </a:lnTo>
                <a:lnTo>
                  <a:pt x="111026" y="4551"/>
                </a:lnTo>
                <a:lnTo>
                  <a:pt x="110073" y="6844"/>
                </a:lnTo>
                <a:lnTo>
                  <a:pt x="104180" y="14622"/>
                </a:lnTo>
                <a:lnTo>
                  <a:pt x="96402" y="22959"/>
                </a:lnTo>
                <a:lnTo>
                  <a:pt x="88064" y="32414"/>
                </a:lnTo>
                <a:lnTo>
                  <a:pt x="82404" y="41711"/>
                </a:lnTo>
                <a:lnTo>
                  <a:pt x="76714" y="52193"/>
                </a:lnTo>
                <a:lnTo>
                  <a:pt x="71010" y="62250"/>
                </a:lnTo>
                <a:lnTo>
                  <a:pt x="65300" y="69894"/>
                </a:lnTo>
                <a:lnTo>
                  <a:pt x="59587" y="81547"/>
                </a:lnTo>
                <a:lnTo>
                  <a:pt x="56730" y="88654"/>
                </a:lnTo>
                <a:lnTo>
                  <a:pt x="53873" y="95298"/>
                </a:lnTo>
                <a:lnTo>
                  <a:pt x="48158" y="107760"/>
                </a:lnTo>
                <a:lnTo>
                  <a:pt x="39586" y="125485"/>
                </a:lnTo>
                <a:lnTo>
                  <a:pt x="36729" y="132234"/>
                </a:lnTo>
                <a:lnTo>
                  <a:pt x="33871" y="139591"/>
                </a:lnTo>
                <a:lnTo>
                  <a:pt x="31013" y="147353"/>
                </a:lnTo>
                <a:lnTo>
                  <a:pt x="29109" y="155386"/>
                </a:lnTo>
                <a:lnTo>
                  <a:pt x="27838" y="163598"/>
                </a:lnTo>
                <a:lnTo>
                  <a:pt x="26992" y="171930"/>
                </a:lnTo>
                <a:lnTo>
                  <a:pt x="24523" y="180343"/>
                </a:lnTo>
                <a:lnTo>
                  <a:pt x="20971" y="188808"/>
                </a:lnTo>
                <a:lnTo>
                  <a:pt x="16698" y="197310"/>
                </a:lnTo>
                <a:lnTo>
                  <a:pt x="13850" y="205835"/>
                </a:lnTo>
                <a:lnTo>
                  <a:pt x="11951" y="214376"/>
                </a:lnTo>
                <a:lnTo>
                  <a:pt x="10685" y="222927"/>
                </a:lnTo>
                <a:lnTo>
                  <a:pt x="8889" y="231486"/>
                </a:lnTo>
                <a:lnTo>
                  <a:pt x="6739" y="240049"/>
                </a:lnTo>
                <a:lnTo>
                  <a:pt x="4353" y="248615"/>
                </a:lnTo>
                <a:lnTo>
                  <a:pt x="2762" y="257183"/>
                </a:lnTo>
                <a:lnTo>
                  <a:pt x="1702" y="265753"/>
                </a:lnTo>
                <a:lnTo>
                  <a:pt x="995" y="274324"/>
                </a:lnTo>
                <a:lnTo>
                  <a:pt x="523" y="282895"/>
                </a:lnTo>
                <a:lnTo>
                  <a:pt x="0" y="300039"/>
                </a:lnTo>
                <a:lnTo>
                  <a:pt x="813" y="307658"/>
                </a:lnTo>
                <a:lnTo>
                  <a:pt x="2307" y="314643"/>
                </a:lnTo>
                <a:lnTo>
                  <a:pt x="4256" y="321205"/>
                </a:lnTo>
                <a:lnTo>
                  <a:pt x="5555" y="327484"/>
                </a:lnTo>
                <a:lnTo>
                  <a:pt x="6421" y="333575"/>
                </a:lnTo>
                <a:lnTo>
                  <a:pt x="6999" y="339541"/>
                </a:lnTo>
                <a:lnTo>
                  <a:pt x="10180" y="348710"/>
                </a:lnTo>
                <a:lnTo>
                  <a:pt x="17327" y="359226"/>
                </a:lnTo>
                <a:lnTo>
                  <a:pt x="19984" y="362357"/>
                </a:lnTo>
                <a:lnTo>
                  <a:pt x="28017" y="368375"/>
                </a:lnTo>
                <a:lnTo>
                  <a:pt x="32826" y="371313"/>
                </a:lnTo>
                <a:lnTo>
                  <a:pt x="38889" y="373272"/>
                </a:lnTo>
                <a:lnTo>
                  <a:pt x="45789" y="374578"/>
                </a:lnTo>
                <a:lnTo>
                  <a:pt x="53246" y="375449"/>
                </a:lnTo>
                <a:lnTo>
                  <a:pt x="60123" y="376029"/>
                </a:lnTo>
                <a:lnTo>
                  <a:pt x="66612" y="376416"/>
                </a:lnTo>
                <a:lnTo>
                  <a:pt x="72843" y="376674"/>
                </a:lnTo>
                <a:lnTo>
                  <a:pt x="87387" y="376961"/>
                </a:lnTo>
                <a:lnTo>
                  <a:pt x="95266" y="377037"/>
                </a:lnTo>
                <a:lnTo>
                  <a:pt x="104328" y="376136"/>
                </a:lnTo>
                <a:lnTo>
                  <a:pt x="114180" y="374582"/>
                </a:lnTo>
                <a:lnTo>
                  <a:pt x="124558" y="372594"/>
                </a:lnTo>
                <a:lnTo>
                  <a:pt x="134334" y="370316"/>
                </a:lnTo>
                <a:lnTo>
                  <a:pt x="143709" y="367845"/>
                </a:lnTo>
                <a:lnTo>
                  <a:pt x="162698" y="362559"/>
                </a:lnTo>
                <a:lnTo>
                  <a:pt x="183837" y="357035"/>
                </a:lnTo>
                <a:lnTo>
                  <a:pt x="193856" y="355181"/>
                </a:lnTo>
                <a:lnTo>
                  <a:pt x="203393" y="353945"/>
                </a:lnTo>
                <a:lnTo>
                  <a:pt x="212608" y="353121"/>
                </a:lnTo>
                <a:lnTo>
                  <a:pt x="221609" y="351619"/>
                </a:lnTo>
                <a:lnTo>
                  <a:pt x="230467" y="349665"/>
                </a:lnTo>
                <a:lnTo>
                  <a:pt x="239230" y="347410"/>
                </a:lnTo>
                <a:lnTo>
                  <a:pt x="246977" y="345907"/>
                </a:lnTo>
                <a:lnTo>
                  <a:pt x="254047" y="344904"/>
                </a:lnTo>
                <a:lnTo>
                  <a:pt x="260665" y="344236"/>
                </a:lnTo>
                <a:lnTo>
                  <a:pt x="266029" y="342838"/>
                </a:lnTo>
                <a:lnTo>
                  <a:pt x="270558" y="340954"/>
                </a:lnTo>
                <a:lnTo>
                  <a:pt x="282474" y="3343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3"/>
          <p:cNvSpPr/>
          <p:nvPr/>
        </p:nvSpPr>
        <p:spPr>
          <a:xfrm>
            <a:off x="2994660" y="797629"/>
            <a:ext cx="305513" cy="333941"/>
          </a:xfrm>
          <a:custGeom>
            <a:avLst/>
            <a:gdLst/>
            <a:ahLst/>
            <a:cxnLst/>
            <a:rect l="0" t="0" r="0" b="0"/>
            <a:pathLst>
              <a:path w="305513" h="333941">
                <a:moveTo>
                  <a:pt x="0" y="33903"/>
                </a:moveTo>
                <a:lnTo>
                  <a:pt x="0" y="26522"/>
                </a:lnTo>
                <a:lnTo>
                  <a:pt x="4550" y="21133"/>
                </a:lnTo>
                <a:lnTo>
                  <a:pt x="6843" y="19674"/>
                </a:lnTo>
                <a:lnTo>
                  <a:pt x="15574" y="16670"/>
                </a:lnTo>
                <a:lnTo>
                  <a:pt x="24702" y="12591"/>
                </a:lnTo>
                <a:lnTo>
                  <a:pt x="30755" y="11123"/>
                </a:lnTo>
                <a:lnTo>
                  <a:pt x="37648" y="10144"/>
                </a:lnTo>
                <a:lnTo>
                  <a:pt x="45101" y="9491"/>
                </a:lnTo>
                <a:lnTo>
                  <a:pt x="51975" y="8103"/>
                </a:lnTo>
                <a:lnTo>
                  <a:pt x="58462" y="6226"/>
                </a:lnTo>
                <a:lnTo>
                  <a:pt x="64692" y="4022"/>
                </a:lnTo>
                <a:lnTo>
                  <a:pt x="71703" y="2552"/>
                </a:lnTo>
                <a:lnTo>
                  <a:pt x="79234" y="1572"/>
                </a:lnTo>
                <a:lnTo>
                  <a:pt x="87113" y="919"/>
                </a:lnTo>
                <a:lnTo>
                  <a:pt x="95222" y="484"/>
                </a:lnTo>
                <a:lnTo>
                  <a:pt x="111853" y="0"/>
                </a:lnTo>
                <a:lnTo>
                  <a:pt x="120289" y="824"/>
                </a:lnTo>
                <a:lnTo>
                  <a:pt x="128770" y="2325"/>
                </a:lnTo>
                <a:lnTo>
                  <a:pt x="137281" y="4279"/>
                </a:lnTo>
                <a:lnTo>
                  <a:pt x="144861" y="5581"/>
                </a:lnTo>
                <a:lnTo>
                  <a:pt x="151819" y="6449"/>
                </a:lnTo>
                <a:lnTo>
                  <a:pt x="158362" y="7028"/>
                </a:lnTo>
                <a:lnTo>
                  <a:pt x="163677" y="8366"/>
                </a:lnTo>
                <a:lnTo>
                  <a:pt x="172123" y="12393"/>
                </a:lnTo>
                <a:lnTo>
                  <a:pt x="179051" y="17358"/>
                </a:lnTo>
                <a:lnTo>
                  <a:pt x="182232" y="20016"/>
                </a:lnTo>
                <a:lnTo>
                  <a:pt x="188307" y="28048"/>
                </a:lnTo>
                <a:lnTo>
                  <a:pt x="191260" y="32857"/>
                </a:lnTo>
                <a:lnTo>
                  <a:pt x="192277" y="37016"/>
                </a:lnTo>
                <a:lnTo>
                  <a:pt x="192002" y="40741"/>
                </a:lnTo>
                <a:lnTo>
                  <a:pt x="189156" y="48372"/>
                </a:lnTo>
                <a:lnTo>
                  <a:pt x="184717" y="58114"/>
                </a:lnTo>
                <a:lnTo>
                  <a:pt x="176862" y="74308"/>
                </a:lnTo>
                <a:lnTo>
                  <a:pt x="172200" y="79890"/>
                </a:lnTo>
                <a:lnTo>
                  <a:pt x="166235" y="85516"/>
                </a:lnTo>
                <a:lnTo>
                  <a:pt x="159401" y="91172"/>
                </a:lnTo>
                <a:lnTo>
                  <a:pt x="152940" y="96847"/>
                </a:lnTo>
                <a:lnTo>
                  <a:pt x="146727" y="102536"/>
                </a:lnTo>
                <a:lnTo>
                  <a:pt x="140680" y="108233"/>
                </a:lnTo>
                <a:lnTo>
                  <a:pt x="133792" y="112984"/>
                </a:lnTo>
                <a:lnTo>
                  <a:pt x="126342" y="117104"/>
                </a:lnTo>
                <a:lnTo>
                  <a:pt x="118518" y="120803"/>
                </a:lnTo>
                <a:lnTo>
                  <a:pt x="111397" y="125174"/>
                </a:lnTo>
                <a:lnTo>
                  <a:pt x="104745" y="129993"/>
                </a:lnTo>
                <a:lnTo>
                  <a:pt x="98404" y="135110"/>
                </a:lnTo>
                <a:lnTo>
                  <a:pt x="93225" y="139474"/>
                </a:lnTo>
                <a:lnTo>
                  <a:pt x="84931" y="146864"/>
                </a:lnTo>
                <a:lnTo>
                  <a:pt x="78069" y="153323"/>
                </a:lnTo>
                <a:lnTo>
                  <a:pt x="74906" y="156379"/>
                </a:lnTo>
                <a:lnTo>
                  <a:pt x="72797" y="159368"/>
                </a:lnTo>
                <a:lnTo>
                  <a:pt x="69135" y="169335"/>
                </a:lnTo>
                <a:lnTo>
                  <a:pt x="69902" y="169911"/>
                </a:lnTo>
                <a:lnTo>
                  <a:pt x="73295" y="170551"/>
                </a:lnTo>
                <a:lnTo>
                  <a:pt x="77978" y="173375"/>
                </a:lnTo>
                <a:lnTo>
                  <a:pt x="80560" y="175462"/>
                </a:lnTo>
                <a:lnTo>
                  <a:pt x="84186" y="176853"/>
                </a:lnTo>
                <a:lnTo>
                  <a:pt x="93296" y="178399"/>
                </a:lnTo>
                <a:lnTo>
                  <a:pt x="99344" y="177859"/>
                </a:lnTo>
                <a:lnTo>
                  <a:pt x="106235" y="176546"/>
                </a:lnTo>
                <a:lnTo>
                  <a:pt x="113685" y="174718"/>
                </a:lnTo>
                <a:lnTo>
                  <a:pt x="122463" y="173500"/>
                </a:lnTo>
                <a:lnTo>
                  <a:pt x="132124" y="172688"/>
                </a:lnTo>
                <a:lnTo>
                  <a:pt x="142375" y="172146"/>
                </a:lnTo>
                <a:lnTo>
                  <a:pt x="163925" y="171544"/>
                </a:lnTo>
                <a:lnTo>
                  <a:pt x="175006" y="171384"/>
                </a:lnTo>
                <a:lnTo>
                  <a:pt x="185250" y="172230"/>
                </a:lnTo>
                <a:lnTo>
                  <a:pt x="194937" y="173746"/>
                </a:lnTo>
                <a:lnTo>
                  <a:pt x="204253" y="175709"/>
                </a:lnTo>
                <a:lnTo>
                  <a:pt x="214273" y="177018"/>
                </a:lnTo>
                <a:lnTo>
                  <a:pt x="224764" y="177890"/>
                </a:lnTo>
                <a:lnTo>
                  <a:pt x="235567" y="178472"/>
                </a:lnTo>
                <a:lnTo>
                  <a:pt x="245627" y="179812"/>
                </a:lnTo>
                <a:lnTo>
                  <a:pt x="255192" y="181658"/>
                </a:lnTo>
                <a:lnTo>
                  <a:pt x="264425" y="183842"/>
                </a:lnTo>
                <a:lnTo>
                  <a:pt x="271533" y="186250"/>
                </a:lnTo>
                <a:lnTo>
                  <a:pt x="277224" y="188807"/>
                </a:lnTo>
                <a:lnTo>
                  <a:pt x="281971" y="191465"/>
                </a:lnTo>
                <a:lnTo>
                  <a:pt x="287041" y="195142"/>
                </a:lnTo>
                <a:lnTo>
                  <a:pt x="292325" y="199498"/>
                </a:lnTo>
                <a:lnTo>
                  <a:pt x="301372" y="208466"/>
                </a:lnTo>
                <a:lnTo>
                  <a:pt x="305393" y="215626"/>
                </a:lnTo>
                <a:lnTo>
                  <a:pt x="305512" y="219822"/>
                </a:lnTo>
                <a:lnTo>
                  <a:pt x="303106" y="229564"/>
                </a:lnTo>
                <a:lnTo>
                  <a:pt x="301130" y="234829"/>
                </a:lnTo>
                <a:lnTo>
                  <a:pt x="298861" y="240243"/>
                </a:lnTo>
                <a:lnTo>
                  <a:pt x="296395" y="245758"/>
                </a:lnTo>
                <a:lnTo>
                  <a:pt x="291894" y="251340"/>
                </a:lnTo>
                <a:lnTo>
                  <a:pt x="286036" y="256966"/>
                </a:lnTo>
                <a:lnTo>
                  <a:pt x="279273" y="262622"/>
                </a:lnTo>
                <a:lnTo>
                  <a:pt x="271907" y="268297"/>
                </a:lnTo>
                <a:lnTo>
                  <a:pt x="264139" y="273986"/>
                </a:lnTo>
                <a:lnTo>
                  <a:pt x="256102" y="279683"/>
                </a:lnTo>
                <a:lnTo>
                  <a:pt x="247887" y="284434"/>
                </a:lnTo>
                <a:lnTo>
                  <a:pt x="239553" y="288554"/>
                </a:lnTo>
                <a:lnTo>
                  <a:pt x="223625" y="295671"/>
                </a:lnTo>
                <a:lnTo>
                  <a:pt x="210196" y="302009"/>
                </a:lnTo>
                <a:lnTo>
                  <a:pt x="202996" y="305986"/>
                </a:lnTo>
                <a:lnTo>
                  <a:pt x="195338" y="310541"/>
                </a:lnTo>
                <a:lnTo>
                  <a:pt x="187375" y="315484"/>
                </a:lnTo>
                <a:lnTo>
                  <a:pt x="180161" y="318778"/>
                </a:lnTo>
                <a:lnTo>
                  <a:pt x="173448" y="320975"/>
                </a:lnTo>
                <a:lnTo>
                  <a:pt x="167066" y="322439"/>
                </a:lnTo>
                <a:lnTo>
                  <a:pt x="160908" y="324368"/>
                </a:lnTo>
                <a:lnTo>
                  <a:pt x="154896" y="326606"/>
                </a:lnTo>
                <a:lnTo>
                  <a:pt x="148984" y="329051"/>
                </a:lnTo>
                <a:lnTo>
                  <a:pt x="143138" y="330681"/>
                </a:lnTo>
                <a:lnTo>
                  <a:pt x="137335" y="331767"/>
                </a:lnTo>
                <a:lnTo>
                  <a:pt x="131561" y="332492"/>
                </a:lnTo>
                <a:lnTo>
                  <a:pt x="122607" y="333297"/>
                </a:lnTo>
                <a:lnTo>
                  <a:pt x="115451" y="333654"/>
                </a:lnTo>
                <a:lnTo>
                  <a:pt x="106068" y="333856"/>
                </a:lnTo>
                <a:lnTo>
                  <a:pt x="85725" y="3339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4"/>
          <p:cNvSpPr/>
          <p:nvPr/>
        </p:nvSpPr>
        <p:spPr>
          <a:xfrm>
            <a:off x="3424479" y="1097280"/>
            <a:ext cx="15951" cy="137161"/>
          </a:xfrm>
          <a:custGeom>
            <a:avLst/>
            <a:gdLst/>
            <a:ahLst/>
            <a:cxnLst/>
            <a:rect l="0" t="0" r="0" b="0"/>
            <a:pathLst>
              <a:path w="15951" h="137161">
                <a:moveTo>
                  <a:pt x="15950" y="0"/>
                </a:moveTo>
                <a:lnTo>
                  <a:pt x="15950" y="44636"/>
                </a:lnTo>
                <a:lnTo>
                  <a:pt x="14998" y="48807"/>
                </a:lnTo>
                <a:lnTo>
                  <a:pt x="13411" y="53493"/>
                </a:lnTo>
                <a:lnTo>
                  <a:pt x="11400" y="58522"/>
                </a:lnTo>
                <a:lnTo>
                  <a:pt x="10059" y="63779"/>
                </a:lnTo>
                <a:lnTo>
                  <a:pt x="9166" y="69189"/>
                </a:lnTo>
                <a:lnTo>
                  <a:pt x="8569" y="74701"/>
                </a:lnTo>
                <a:lnTo>
                  <a:pt x="8173" y="79328"/>
                </a:lnTo>
                <a:lnTo>
                  <a:pt x="7908" y="83365"/>
                </a:lnTo>
                <a:lnTo>
                  <a:pt x="7613" y="90391"/>
                </a:lnTo>
                <a:lnTo>
                  <a:pt x="7448" y="99701"/>
                </a:lnTo>
                <a:lnTo>
                  <a:pt x="7409" y="105589"/>
                </a:lnTo>
                <a:lnTo>
                  <a:pt x="6446" y="108493"/>
                </a:lnTo>
                <a:lnTo>
                  <a:pt x="4852" y="111381"/>
                </a:lnTo>
                <a:lnTo>
                  <a:pt x="2836" y="114259"/>
                </a:lnTo>
                <a:lnTo>
                  <a:pt x="1493" y="117130"/>
                </a:lnTo>
                <a:lnTo>
                  <a:pt x="597" y="119996"/>
                </a:lnTo>
                <a:lnTo>
                  <a:pt x="0" y="122860"/>
                </a:lnTo>
                <a:lnTo>
                  <a:pt x="554" y="125721"/>
                </a:lnTo>
                <a:lnTo>
                  <a:pt x="1876" y="128582"/>
                </a:lnTo>
                <a:lnTo>
                  <a:pt x="7378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5"/>
          <p:cNvSpPr/>
          <p:nvPr/>
        </p:nvSpPr>
        <p:spPr>
          <a:xfrm>
            <a:off x="3572651" y="737349"/>
            <a:ext cx="278011" cy="368460"/>
          </a:xfrm>
          <a:custGeom>
            <a:avLst/>
            <a:gdLst/>
            <a:ahLst/>
            <a:cxnLst/>
            <a:rect l="0" t="0" r="0" b="0"/>
            <a:pathLst>
              <a:path w="278011" h="368460">
                <a:moveTo>
                  <a:pt x="4938" y="77038"/>
                </a:moveTo>
                <a:lnTo>
                  <a:pt x="388" y="72487"/>
                </a:lnTo>
                <a:lnTo>
                  <a:pt x="0" y="71147"/>
                </a:lnTo>
                <a:lnTo>
                  <a:pt x="694" y="70253"/>
                </a:lnTo>
                <a:lnTo>
                  <a:pt x="4100" y="68819"/>
                </a:lnTo>
                <a:lnTo>
                  <a:pt x="4566" y="66082"/>
                </a:lnTo>
                <a:lnTo>
                  <a:pt x="4690" y="64019"/>
                </a:lnTo>
                <a:lnTo>
                  <a:pt x="5725" y="62644"/>
                </a:lnTo>
                <a:lnTo>
                  <a:pt x="7368" y="61727"/>
                </a:lnTo>
                <a:lnTo>
                  <a:pt x="12686" y="59756"/>
                </a:lnTo>
                <a:lnTo>
                  <a:pt x="16771" y="57896"/>
                </a:lnTo>
                <a:lnTo>
                  <a:pt x="31622" y="50729"/>
                </a:lnTo>
                <a:lnTo>
                  <a:pt x="53707" y="39774"/>
                </a:lnTo>
                <a:lnTo>
                  <a:pt x="61263" y="37908"/>
                </a:lnTo>
                <a:lnTo>
                  <a:pt x="70111" y="36664"/>
                </a:lnTo>
                <a:lnTo>
                  <a:pt x="79819" y="35834"/>
                </a:lnTo>
                <a:lnTo>
                  <a:pt x="88196" y="34329"/>
                </a:lnTo>
                <a:lnTo>
                  <a:pt x="95686" y="32373"/>
                </a:lnTo>
                <a:lnTo>
                  <a:pt x="125946" y="22389"/>
                </a:lnTo>
                <a:lnTo>
                  <a:pt x="134187" y="20603"/>
                </a:lnTo>
                <a:lnTo>
                  <a:pt x="142540" y="19412"/>
                </a:lnTo>
                <a:lnTo>
                  <a:pt x="150965" y="18618"/>
                </a:lnTo>
                <a:lnTo>
                  <a:pt x="159440" y="17137"/>
                </a:lnTo>
                <a:lnTo>
                  <a:pt x="167947" y="15196"/>
                </a:lnTo>
                <a:lnTo>
                  <a:pt x="176476" y="12950"/>
                </a:lnTo>
                <a:lnTo>
                  <a:pt x="184067" y="11453"/>
                </a:lnTo>
                <a:lnTo>
                  <a:pt x="191032" y="10455"/>
                </a:lnTo>
                <a:lnTo>
                  <a:pt x="197581" y="9789"/>
                </a:lnTo>
                <a:lnTo>
                  <a:pt x="203852" y="8393"/>
                </a:lnTo>
                <a:lnTo>
                  <a:pt x="209937" y="6510"/>
                </a:lnTo>
                <a:lnTo>
                  <a:pt x="215900" y="4302"/>
                </a:lnTo>
                <a:lnTo>
                  <a:pt x="221779" y="2830"/>
                </a:lnTo>
                <a:lnTo>
                  <a:pt x="227604" y="1848"/>
                </a:lnTo>
                <a:lnTo>
                  <a:pt x="233392" y="1194"/>
                </a:lnTo>
                <a:lnTo>
                  <a:pt x="239156" y="758"/>
                </a:lnTo>
                <a:lnTo>
                  <a:pt x="244903" y="467"/>
                </a:lnTo>
                <a:lnTo>
                  <a:pt x="259555" y="58"/>
                </a:lnTo>
                <a:lnTo>
                  <a:pt x="263264" y="0"/>
                </a:lnTo>
                <a:lnTo>
                  <a:pt x="265738" y="915"/>
                </a:lnTo>
                <a:lnTo>
                  <a:pt x="267387" y="2477"/>
                </a:lnTo>
                <a:lnTo>
                  <a:pt x="272936" y="13013"/>
                </a:lnTo>
                <a:lnTo>
                  <a:pt x="276449" y="20960"/>
                </a:lnTo>
                <a:lnTo>
                  <a:pt x="278010" y="27667"/>
                </a:lnTo>
                <a:lnTo>
                  <a:pt x="277474" y="30789"/>
                </a:lnTo>
                <a:lnTo>
                  <a:pt x="273120" y="40686"/>
                </a:lnTo>
                <a:lnTo>
                  <a:pt x="271768" y="50087"/>
                </a:lnTo>
                <a:lnTo>
                  <a:pt x="271408" y="56213"/>
                </a:lnTo>
                <a:lnTo>
                  <a:pt x="271007" y="70640"/>
                </a:lnTo>
                <a:lnTo>
                  <a:pt x="269947" y="77535"/>
                </a:lnTo>
                <a:lnTo>
                  <a:pt x="268288" y="84037"/>
                </a:lnTo>
                <a:lnTo>
                  <a:pt x="258782" y="112711"/>
                </a:lnTo>
                <a:lnTo>
                  <a:pt x="255130" y="120822"/>
                </a:lnTo>
                <a:lnTo>
                  <a:pt x="250790" y="129087"/>
                </a:lnTo>
                <a:lnTo>
                  <a:pt x="245993" y="137455"/>
                </a:lnTo>
                <a:lnTo>
                  <a:pt x="241841" y="145891"/>
                </a:lnTo>
                <a:lnTo>
                  <a:pt x="238121" y="154373"/>
                </a:lnTo>
                <a:lnTo>
                  <a:pt x="234689" y="162884"/>
                </a:lnTo>
                <a:lnTo>
                  <a:pt x="228335" y="179962"/>
                </a:lnTo>
                <a:lnTo>
                  <a:pt x="225307" y="188516"/>
                </a:lnTo>
                <a:lnTo>
                  <a:pt x="223288" y="197077"/>
                </a:lnTo>
                <a:lnTo>
                  <a:pt x="221942" y="205642"/>
                </a:lnTo>
                <a:lnTo>
                  <a:pt x="221045" y="214209"/>
                </a:lnTo>
                <a:lnTo>
                  <a:pt x="220447" y="221825"/>
                </a:lnTo>
                <a:lnTo>
                  <a:pt x="220048" y="228808"/>
                </a:lnTo>
                <a:lnTo>
                  <a:pt x="219783" y="235368"/>
                </a:lnTo>
                <a:lnTo>
                  <a:pt x="218653" y="242599"/>
                </a:lnTo>
                <a:lnTo>
                  <a:pt x="216947" y="250277"/>
                </a:lnTo>
                <a:lnTo>
                  <a:pt x="214858" y="258253"/>
                </a:lnTo>
                <a:lnTo>
                  <a:pt x="213465" y="265476"/>
                </a:lnTo>
                <a:lnTo>
                  <a:pt x="212536" y="272196"/>
                </a:lnTo>
                <a:lnTo>
                  <a:pt x="211917" y="278581"/>
                </a:lnTo>
                <a:lnTo>
                  <a:pt x="211504" y="285695"/>
                </a:lnTo>
                <a:lnTo>
                  <a:pt x="211045" y="301219"/>
                </a:lnTo>
                <a:lnTo>
                  <a:pt x="210700" y="338541"/>
                </a:lnTo>
                <a:lnTo>
                  <a:pt x="210678" y="367996"/>
                </a:lnTo>
                <a:lnTo>
                  <a:pt x="218060" y="368459"/>
                </a:lnTo>
                <a:lnTo>
                  <a:pt x="218457" y="367521"/>
                </a:lnTo>
                <a:lnTo>
                  <a:pt x="219251" y="3599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6"/>
          <p:cNvSpPr/>
          <p:nvPr/>
        </p:nvSpPr>
        <p:spPr>
          <a:xfrm>
            <a:off x="3671887" y="934402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0" y="26909"/>
                </a:lnTo>
                <a:lnTo>
                  <a:pt x="953" y="26512"/>
                </a:lnTo>
                <a:lnTo>
                  <a:pt x="4551" y="26071"/>
                </a:lnTo>
                <a:lnTo>
                  <a:pt x="7796" y="25953"/>
                </a:lnTo>
                <a:lnTo>
                  <a:pt x="21466" y="25787"/>
                </a:lnTo>
                <a:lnTo>
                  <a:pt x="53321" y="25727"/>
                </a:lnTo>
                <a:lnTo>
                  <a:pt x="60313" y="24771"/>
                </a:lnTo>
                <a:lnTo>
                  <a:pt x="66878" y="23182"/>
                </a:lnTo>
                <a:lnTo>
                  <a:pt x="73160" y="21170"/>
                </a:lnTo>
                <a:lnTo>
                  <a:pt x="80206" y="19828"/>
                </a:lnTo>
                <a:lnTo>
                  <a:pt x="87761" y="18934"/>
                </a:lnTo>
                <a:lnTo>
                  <a:pt x="95655" y="18337"/>
                </a:lnTo>
                <a:lnTo>
                  <a:pt x="103775" y="17940"/>
                </a:lnTo>
                <a:lnTo>
                  <a:pt x="120417" y="17498"/>
                </a:lnTo>
                <a:lnTo>
                  <a:pt x="145852" y="17250"/>
                </a:lnTo>
                <a:lnTo>
                  <a:pt x="153432" y="16262"/>
                </a:lnTo>
                <a:lnTo>
                  <a:pt x="160391" y="14651"/>
                </a:lnTo>
                <a:lnTo>
                  <a:pt x="166934" y="12625"/>
                </a:lnTo>
                <a:lnTo>
                  <a:pt x="173202" y="11274"/>
                </a:lnTo>
                <a:lnTo>
                  <a:pt x="179286" y="10374"/>
                </a:lnTo>
                <a:lnTo>
                  <a:pt x="185246" y="9773"/>
                </a:lnTo>
                <a:lnTo>
                  <a:pt x="190173" y="8421"/>
                </a:lnTo>
                <a:lnTo>
                  <a:pt x="194409" y="6566"/>
                </a:lnTo>
                <a:lnTo>
                  <a:pt x="198186" y="4378"/>
                </a:lnTo>
                <a:lnTo>
                  <a:pt x="201657" y="2918"/>
                </a:lnTo>
                <a:lnTo>
                  <a:pt x="204923" y="194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7"/>
          <p:cNvSpPr/>
          <p:nvPr/>
        </p:nvSpPr>
        <p:spPr>
          <a:xfrm>
            <a:off x="3937634" y="668655"/>
            <a:ext cx="265190" cy="471488"/>
          </a:xfrm>
          <a:custGeom>
            <a:avLst/>
            <a:gdLst/>
            <a:ahLst/>
            <a:cxnLst/>
            <a:rect l="0" t="0" r="0" b="0"/>
            <a:pathLst>
              <a:path w="265190" h="471488">
                <a:moveTo>
                  <a:pt x="0" y="0"/>
                </a:moveTo>
                <a:lnTo>
                  <a:pt x="4552" y="4550"/>
                </a:lnTo>
                <a:lnTo>
                  <a:pt x="7797" y="5891"/>
                </a:lnTo>
                <a:lnTo>
                  <a:pt x="11866" y="6785"/>
                </a:lnTo>
                <a:lnTo>
                  <a:pt x="16483" y="7380"/>
                </a:lnTo>
                <a:lnTo>
                  <a:pt x="20514" y="8730"/>
                </a:lnTo>
                <a:lnTo>
                  <a:pt x="27532" y="12770"/>
                </a:lnTo>
                <a:lnTo>
                  <a:pt x="32643" y="15181"/>
                </a:lnTo>
                <a:lnTo>
                  <a:pt x="38907" y="17740"/>
                </a:lnTo>
                <a:lnTo>
                  <a:pt x="45941" y="20399"/>
                </a:lnTo>
                <a:lnTo>
                  <a:pt x="52535" y="23124"/>
                </a:lnTo>
                <a:lnTo>
                  <a:pt x="58836" y="25894"/>
                </a:lnTo>
                <a:lnTo>
                  <a:pt x="64941" y="28692"/>
                </a:lnTo>
                <a:lnTo>
                  <a:pt x="71870" y="31510"/>
                </a:lnTo>
                <a:lnTo>
                  <a:pt x="79346" y="34342"/>
                </a:lnTo>
                <a:lnTo>
                  <a:pt x="87187" y="37182"/>
                </a:lnTo>
                <a:lnTo>
                  <a:pt x="95273" y="40980"/>
                </a:lnTo>
                <a:lnTo>
                  <a:pt x="103520" y="45417"/>
                </a:lnTo>
                <a:lnTo>
                  <a:pt x="111876" y="50281"/>
                </a:lnTo>
                <a:lnTo>
                  <a:pt x="128780" y="60764"/>
                </a:lnTo>
                <a:lnTo>
                  <a:pt x="171476" y="88682"/>
                </a:lnTo>
                <a:lnTo>
                  <a:pt x="188607" y="100056"/>
                </a:lnTo>
                <a:lnTo>
                  <a:pt x="197176" y="106709"/>
                </a:lnTo>
                <a:lnTo>
                  <a:pt x="205746" y="114002"/>
                </a:lnTo>
                <a:lnTo>
                  <a:pt x="221935" y="128772"/>
                </a:lnTo>
                <a:lnTo>
                  <a:pt x="235481" y="141687"/>
                </a:lnTo>
                <a:lnTo>
                  <a:pt x="240807" y="148750"/>
                </a:lnTo>
                <a:lnTo>
                  <a:pt x="245311" y="156317"/>
                </a:lnTo>
                <a:lnTo>
                  <a:pt x="259383" y="184441"/>
                </a:lnTo>
                <a:lnTo>
                  <a:pt x="262919" y="199131"/>
                </a:lnTo>
                <a:lnTo>
                  <a:pt x="263862" y="207049"/>
                </a:lnTo>
                <a:lnTo>
                  <a:pt x="264491" y="215185"/>
                </a:lnTo>
                <a:lnTo>
                  <a:pt x="264910" y="223466"/>
                </a:lnTo>
                <a:lnTo>
                  <a:pt x="265189" y="231845"/>
                </a:lnTo>
                <a:lnTo>
                  <a:pt x="264423" y="240288"/>
                </a:lnTo>
                <a:lnTo>
                  <a:pt x="262960" y="248774"/>
                </a:lnTo>
                <a:lnTo>
                  <a:pt x="261032" y="257290"/>
                </a:lnTo>
                <a:lnTo>
                  <a:pt x="256349" y="271831"/>
                </a:lnTo>
                <a:lnTo>
                  <a:pt x="251094" y="285596"/>
                </a:lnTo>
                <a:lnTo>
                  <a:pt x="245582" y="301239"/>
                </a:lnTo>
                <a:lnTo>
                  <a:pt x="237418" y="315176"/>
                </a:lnTo>
                <a:lnTo>
                  <a:pt x="232574" y="321560"/>
                </a:lnTo>
                <a:lnTo>
                  <a:pt x="222112" y="336273"/>
                </a:lnTo>
                <a:lnTo>
                  <a:pt x="216655" y="344197"/>
                </a:lnTo>
                <a:lnTo>
                  <a:pt x="210159" y="351384"/>
                </a:lnTo>
                <a:lnTo>
                  <a:pt x="202971" y="358081"/>
                </a:lnTo>
                <a:lnTo>
                  <a:pt x="195322" y="364451"/>
                </a:lnTo>
                <a:lnTo>
                  <a:pt x="188317" y="370602"/>
                </a:lnTo>
                <a:lnTo>
                  <a:pt x="175454" y="382517"/>
                </a:lnTo>
                <a:lnTo>
                  <a:pt x="157502" y="399935"/>
                </a:lnTo>
                <a:lnTo>
                  <a:pt x="151674" y="404735"/>
                </a:lnTo>
                <a:lnTo>
                  <a:pt x="145884" y="408888"/>
                </a:lnTo>
                <a:lnTo>
                  <a:pt x="140119" y="412610"/>
                </a:lnTo>
                <a:lnTo>
                  <a:pt x="135323" y="416995"/>
                </a:lnTo>
                <a:lnTo>
                  <a:pt x="127454" y="426949"/>
                </a:lnTo>
                <a:lnTo>
                  <a:pt x="120781" y="435182"/>
                </a:lnTo>
                <a:lnTo>
                  <a:pt x="114641" y="442017"/>
                </a:lnTo>
                <a:lnTo>
                  <a:pt x="108737" y="448229"/>
                </a:lnTo>
                <a:lnTo>
                  <a:pt x="100058" y="457082"/>
                </a:lnTo>
                <a:lnTo>
                  <a:pt x="97185" y="459026"/>
                </a:lnTo>
                <a:lnTo>
                  <a:pt x="91454" y="461186"/>
                </a:lnTo>
                <a:lnTo>
                  <a:pt x="85731" y="464686"/>
                </a:lnTo>
                <a:lnTo>
                  <a:pt x="77182" y="471464"/>
                </a:lnTo>
                <a:lnTo>
                  <a:pt x="77153" y="471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8"/>
          <p:cNvSpPr/>
          <p:nvPr/>
        </p:nvSpPr>
        <p:spPr>
          <a:xfrm>
            <a:off x="303022" y="540067"/>
            <a:ext cx="218666" cy="222412"/>
          </a:xfrm>
          <a:custGeom>
            <a:avLst/>
            <a:gdLst/>
            <a:ahLst/>
            <a:cxnLst/>
            <a:rect l="0" t="0" r="0" b="0"/>
            <a:pathLst>
              <a:path w="218666" h="222412">
                <a:moveTo>
                  <a:pt x="162750" y="25717"/>
                </a:moveTo>
                <a:lnTo>
                  <a:pt x="162750" y="12699"/>
                </a:lnTo>
                <a:lnTo>
                  <a:pt x="161797" y="10371"/>
                </a:lnTo>
                <a:lnTo>
                  <a:pt x="156859" y="3496"/>
                </a:lnTo>
                <a:lnTo>
                  <a:pt x="155369" y="1554"/>
                </a:lnTo>
                <a:lnTo>
                  <a:pt x="149627" y="691"/>
                </a:lnTo>
                <a:lnTo>
                  <a:pt x="141677" y="307"/>
                </a:lnTo>
                <a:lnTo>
                  <a:pt x="134969" y="136"/>
                </a:lnTo>
                <a:lnTo>
                  <a:pt x="45558" y="0"/>
                </a:lnTo>
                <a:lnTo>
                  <a:pt x="40807" y="953"/>
                </a:lnTo>
                <a:lnTo>
                  <a:pt x="36687" y="2540"/>
                </a:lnTo>
                <a:lnTo>
                  <a:pt x="32988" y="4551"/>
                </a:lnTo>
                <a:lnTo>
                  <a:pt x="28617" y="5891"/>
                </a:lnTo>
                <a:lnTo>
                  <a:pt x="23798" y="6785"/>
                </a:lnTo>
                <a:lnTo>
                  <a:pt x="11478" y="8219"/>
                </a:lnTo>
                <a:lnTo>
                  <a:pt x="4793" y="8468"/>
                </a:lnTo>
                <a:lnTo>
                  <a:pt x="3153" y="9455"/>
                </a:lnTo>
                <a:lnTo>
                  <a:pt x="2059" y="11066"/>
                </a:lnTo>
                <a:lnTo>
                  <a:pt x="304" y="15944"/>
                </a:lnTo>
                <a:lnTo>
                  <a:pt x="0" y="21340"/>
                </a:lnTo>
                <a:lnTo>
                  <a:pt x="910" y="22799"/>
                </a:lnTo>
                <a:lnTo>
                  <a:pt x="2469" y="23772"/>
                </a:lnTo>
                <a:lnTo>
                  <a:pt x="4461" y="24421"/>
                </a:lnTo>
                <a:lnTo>
                  <a:pt x="5789" y="25805"/>
                </a:lnTo>
                <a:lnTo>
                  <a:pt x="6674" y="27681"/>
                </a:lnTo>
                <a:lnTo>
                  <a:pt x="7658" y="32305"/>
                </a:lnTo>
                <a:lnTo>
                  <a:pt x="8095" y="37535"/>
                </a:lnTo>
                <a:lnTo>
                  <a:pt x="9164" y="40264"/>
                </a:lnTo>
                <a:lnTo>
                  <a:pt x="12892" y="45835"/>
                </a:lnTo>
                <a:lnTo>
                  <a:pt x="15184" y="51486"/>
                </a:lnTo>
                <a:lnTo>
                  <a:pt x="16202" y="57173"/>
                </a:lnTo>
                <a:lnTo>
                  <a:pt x="16655" y="62875"/>
                </a:lnTo>
                <a:lnTo>
                  <a:pt x="16856" y="68585"/>
                </a:lnTo>
                <a:lnTo>
                  <a:pt x="16910" y="71440"/>
                </a:lnTo>
                <a:lnTo>
                  <a:pt x="15993" y="75249"/>
                </a:lnTo>
                <a:lnTo>
                  <a:pt x="14430" y="79694"/>
                </a:lnTo>
                <a:lnTo>
                  <a:pt x="12435" y="84562"/>
                </a:lnTo>
                <a:lnTo>
                  <a:pt x="11105" y="88760"/>
                </a:lnTo>
                <a:lnTo>
                  <a:pt x="10218" y="92511"/>
                </a:lnTo>
                <a:lnTo>
                  <a:pt x="9627" y="95964"/>
                </a:lnTo>
                <a:lnTo>
                  <a:pt x="6430" y="102341"/>
                </a:lnTo>
                <a:lnTo>
                  <a:pt x="4244" y="105375"/>
                </a:lnTo>
                <a:lnTo>
                  <a:pt x="2787" y="109302"/>
                </a:lnTo>
                <a:lnTo>
                  <a:pt x="1816" y="113826"/>
                </a:lnTo>
                <a:lnTo>
                  <a:pt x="1168" y="118746"/>
                </a:lnTo>
                <a:lnTo>
                  <a:pt x="1689" y="122979"/>
                </a:lnTo>
                <a:lnTo>
                  <a:pt x="2988" y="126754"/>
                </a:lnTo>
                <a:lnTo>
                  <a:pt x="4807" y="130222"/>
                </a:lnTo>
                <a:lnTo>
                  <a:pt x="5067" y="133487"/>
                </a:lnTo>
                <a:lnTo>
                  <a:pt x="4288" y="136617"/>
                </a:lnTo>
                <a:lnTo>
                  <a:pt x="2816" y="139655"/>
                </a:lnTo>
                <a:lnTo>
                  <a:pt x="2787" y="141681"/>
                </a:lnTo>
                <a:lnTo>
                  <a:pt x="3721" y="143032"/>
                </a:lnTo>
                <a:lnTo>
                  <a:pt x="8168" y="145574"/>
                </a:lnTo>
                <a:lnTo>
                  <a:pt x="12914" y="145686"/>
                </a:lnTo>
                <a:lnTo>
                  <a:pt x="20352" y="145719"/>
                </a:lnTo>
                <a:lnTo>
                  <a:pt x="24003" y="144771"/>
                </a:lnTo>
                <a:lnTo>
                  <a:pt x="28342" y="143186"/>
                </a:lnTo>
                <a:lnTo>
                  <a:pt x="33140" y="141178"/>
                </a:lnTo>
                <a:lnTo>
                  <a:pt x="39196" y="139838"/>
                </a:lnTo>
                <a:lnTo>
                  <a:pt x="46090" y="138946"/>
                </a:lnTo>
                <a:lnTo>
                  <a:pt x="53544" y="138350"/>
                </a:lnTo>
                <a:lnTo>
                  <a:pt x="60419" y="137001"/>
                </a:lnTo>
                <a:lnTo>
                  <a:pt x="66907" y="135149"/>
                </a:lnTo>
                <a:lnTo>
                  <a:pt x="73137" y="132962"/>
                </a:lnTo>
                <a:lnTo>
                  <a:pt x="80148" y="131504"/>
                </a:lnTo>
                <a:lnTo>
                  <a:pt x="87679" y="130532"/>
                </a:lnTo>
                <a:lnTo>
                  <a:pt x="95558" y="129884"/>
                </a:lnTo>
                <a:lnTo>
                  <a:pt x="104620" y="128499"/>
                </a:lnTo>
                <a:lnTo>
                  <a:pt x="114472" y="126624"/>
                </a:lnTo>
                <a:lnTo>
                  <a:pt x="124850" y="124421"/>
                </a:lnTo>
                <a:lnTo>
                  <a:pt x="133673" y="122952"/>
                </a:lnTo>
                <a:lnTo>
                  <a:pt x="141460" y="121973"/>
                </a:lnTo>
                <a:lnTo>
                  <a:pt x="148557" y="121320"/>
                </a:lnTo>
                <a:lnTo>
                  <a:pt x="156145" y="120885"/>
                </a:lnTo>
                <a:lnTo>
                  <a:pt x="172197" y="120402"/>
                </a:lnTo>
                <a:lnTo>
                  <a:pt x="192748" y="120130"/>
                </a:lnTo>
                <a:lnTo>
                  <a:pt x="197989" y="121044"/>
                </a:lnTo>
                <a:lnTo>
                  <a:pt x="202435" y="122606"/>
                </a:lnTo>
                <a:lnTo>
                  <a:pt x="211864" y="127406"/>
                </a:lnTo>
                <a:lnTo>
                  <a:pt x="215693" y="133142"/>
                </a:lnTo>
                <a:lnTo>
                  <a:pt x="218048" y="137339"/>
                </a:lnTo>
                <a:lnTo>
                  <a:pt x="218665" y="141089"/>
                </a:lnTo>
                <a:lnTo>
                  <a:pt x="218124" y="144542"/>
                </a:lnTo>
                <a:lnTo>
                  <a:pt x="216811" y="147796"/>
                </a:lnTo>
                <a:lnTo>
                  <a:pt x="214983" y="151871"/>
                </a:lnTo>
                <a:lnTo>
                  <a:pt x="210412" y="161478"/>
                </a:lnTo>
                <a:lnTo>
                  <a:pt x="206907" y="165755"/>
                </a:lnTo>
                <a:lnTo>
                  <a:pt x="202666" y="169558"/>
                </a:lnTo>
                <a:lnTo>
                  <a:pt x="197933" y="173046"/>
                </a:lnTo>
                <a:lnTo>
                  <a:pt x="192873" y="177277"/>
                </a:lnTo>
                <a:lnTo>
                  <a:pt x="187594" y="182002"/>
                </a:lnTo>
                <a:lnTo>
                  <a:pt x="177602" y="191380"/>
                </a:lnTo>
                <a:lnTo>
                  <a:pt x="169986" y="198723"/>
                </a:lnTo>
                <a:lnTo>
                  <a:pt x="165669" y="201062"/>
                </a:lnTo>
                <a:lnTo>
                  <a:pt x="160886" y="202621"/>
                </a:lnTo>
                <a:lnTo>
                  <a:pt x="155792" y="203661"/>
                </a:lnTo>
                <a:lnTo>
                  <a:pt x="150491" y="205306"/>
                </a:lnTo>
                <a:lnTo>
                  <a:pt x="145053" y="207356"/>
                </a:lnTo>
                <a:lnTo>
                  <a:pt x="139522" y="209675"/>
                </a:lnTo>
                <a:lnTo>
                  <a:pt x="134882" y="212173"/>
                </a:lnTo>
                <a:lnTo>
                  <a:pt x="130836" y="214791"/>
                </a:lnTo>
                <a:lnTo>
                  <a:pt x="127187" y="217489"/>
                </a:lnTo>
                <a:lnTo>
                  <a:pt x="120592" y="220487"/>
                </a:lnTo>
                <a:lnTo>
                  <a:pt x="114485" y="221819"/>
                </a:lnTo>
                <a:lnTo>
                  <a:pt x="108597" y="222411"/>
                </a:lnTo>
                <a:lnTo>
                  <a:pt x="105693" y="221617"/>
                </a:lnTo>
                <a:lnTo>
                  <a:pt x="99926" y="218194"/>
                </a:lnTo>
                <a:lnTo>
                  <a:pt x="94188" y="216038"/>
                </a:lnTo>
                <a:lnTo>
                  <a:pt x="85597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9"/>
          <p:cNvSpPr/>
          <p:nvPr/>
        </p:nvSpPr>
        <p:spPr>
          <a:xfrm>
            <a:off x="184583" y="377577"/>
            <a:ext cx="512139" cy="467124"/>
          </a:xfrm>
          <a:custGeom>
            <a:avLst/>
            <a:gdLst/>
            <a:ahLst/>
            <a:cxnLst/>
            <a:rect l="0" t="0" r="0" b="0"/>
            <a:pathLst>
              <a:path w="512139" h="467124">
                <a:moveTo>
                  <a:pt x="332624" y="59620"/>
                </a:moveTo>
                <a:lnTo>
                  <a:pt x="295368" y="22364"/>
                </a:lnTo>
                <a:lnTo>
                  <a:pt x="292547" y="20495"/>
                </a:lnTo>
                <a:lnTo>
                  <a:pt x="284025" y="16912"/>
                </a:lnTo>
                <a:lnTo>
                  <a:pt x="278322" y="12699"/>
                </a:lnTo>
                <a:lnTo>
                  <a:pt x="274515" y="11194"/>
                </a:lnTo>
                <a:lnTo>
                  <a:pt x="260056" y="8124"/>
                </a:lnTo>
                <a:lnTo>
                  <a:pt x="244659" y="2558"/>
                </a:lnTo>
                <a:lnTo>
                  <a:pt x="233641" y="485"/>
                </a:lnTo>
                <a:lnTo>
                  <a:pt x="227354" y="0"/>
                </a:lnTo>
                <a:lnTo>
                  <a:pt x="218845" y="2325"/>
                </a:lnTo>
                <a:lnTo>
                  <a:pt x="208713" y="5581"/>
                </a:lnTo>
                <a:lnTo>
                  <a:pt x="193251" y="8366"/>
                </a:lnTo>
                <a:lnTo>
                  <a:pt x="185591" y="12393"/>
                </a:lnTo>
                <a:lnTo>
                  <a:pt x="171959" y="22739"/>
                </a:lnTo>
                <a:lnTo>
                  <a:pt x="162475" y="28306"/>
                </a:lnTo>
                <a:lnTo>
                  <a:pt x="154450" y="36495"/>
                </a:lnTo>
                <a:lnTo>
                  <a:pt x="150976" y="41346"/>
                </a:lnTo>
                <a:lnTo>
                  <a:pt x="142036" y="49276"/>
                </a:lnTo>
                <a:lnTo>
                  <a:pt x="126294" y="61635"/>
                </a:lnTo>
                <a:lnTo>
                  <a:pt x="116144" y="71946"/>
                </a:lnTo>
                <a:lnTo>
                  <a:pt x="108458" y="82878"/>
                </a:lnTo>
                <a:lnTo>
                  <a:pt x="99327" y="94087"/>
                </a:lnTo>
                <a:lnTo>
                  <a:pt x="94225" y="99743"/>
                </a:lnTo>
                <a:lnTo>
                  <a:pt x="86016" y="113647"/>
                </a:lnTo>
                <a:lnTo>
                  <a:pt x="82494" y="121356"/>
                </a:lnTo>
                <a:lnTo>
                  <a:pt x="78241" y="129352"/>
                </a:lnTo>
                <a:lnTo>
                  <a:pt x="73500" y="137541"/>
                </a:lnTo>
                <a:lnTo>
                  <a:pt x="68435" y="145857"/>
                </a:lnTo>
                <a:lnTo>
                  <a:pt x="60267" y="160178"/>
                </a:lnTo>
                <a:lnTo>
                  <a:pt x="52509" y="173845"/>
                </a:lnTo>
                <a:lnTo>
                  <a:pt x="42711" y="189444"/>
                </a:lnTo>
                <a:lnTo>
                  <a:pt x="38383" y="197604"/>
                </a:lnTo>
                <a:lnTo>
                  <a:pt x="34546" y="205902"/>
                </a:lnTo>
                <a:lnTo>
                  <a:pt x="31035" y="214291"/>
                </a:lnTo>
                <a:lnTo>
                  <a:pt x="27742" y="222742"/>
                </a:lnTo>
                <a:lnTo>
                  <a:pt x="21544" y="239751"/>
                </a:lnTo>
                <a:lnTo>
                  <a:pt x="15613" y="254296"/>
                </a:lnTo>
                <a:lnTo>
                  <a:pt x="9803" y="268063"/>
                </a:lnTo>
                <a:lnTo>
                  <a:pt x="4045" y="283706"/>
                </a:lnTo>
                <a:lnTo>
                  <a:pt x="2129" y="291878"/>
                </a:lnTo>
                <a:lnTo>
                  <a:pt x="852" y="300184"/>
                </a:lnTo>
                <a:lnTo>
                  <a:pt x="0" y="308578"/>
                </a:lnTo>
                <a:lnTo>
                  <a:pt x="1593" y="322986"/>
                </a:lnTo>
                <a:lnTo>
                  <a:pt x="4524" y="336691"/>
                </a:lnTo>
                <a:lnTo>
                  <a:pt x="5306" y="344347"/>
                </a:lnTo>
                <a:lnTo>
                  <a:pt x="5827" y="352308"/>
                </a:lnTo>
                <a:lnTo>
                  <a:pt x="8079" y="359520"/>
                </a:lnTo>
                <a:lnTo>
                  <a:pt x="15662" y="372614"/>
                </a:lnTo>
                <a:lnTo>
                  <a:pt x="22842" y="384783"/>
                </a:lnTo>
                <a:lnTo>
                  <a:pt x="29208" y="396542"/>
                </a:lnTo>
                <a:lnTo>
                  <a:pt x="35212" y="408118"/>
                </a:lnTo>
                <a:lnTo>
                  <a:pt x="43596" y="419613"/>
                </a:lnTo>
                <a:lnTo>
                  <a:pt x="52720" y="430119"/>
                </a:lnTo>
                <a:lnTo>
                  <a:pt x="59949" y="437964"/>
                </a:lnTo>
                <a:lnTo>
                  <a:pt x="73926" y="447735"/>
                </a:lnTo>
                <a:lnTo>
                  <a:pt x="84614" y="453731"/>
                </a:lnTo>
                <a:lnTo>
                  <a:pt x="90132" y="456663"/>
                </a:lnTo>
                <a:lnTo>
                  <a:pt x="101342" y="459921"/>
                </a:lnTo>
                <a:lnTo>
                  <a:pt x="112674" y="462322"/>
                </a:lnTo>
                <a:lnTo>
                  <a:pt x="124061" y="466564"/>
                </a:lnTo>
                <a:lnTo>
                  <a:pt x="130717" y="467123"/>
                </a:lnTo>
                <a:lnTo>
                  <a:pt x="145733" y="465205"/>
                </a:lnTo>
                <a:lnTo>
                  <a:pt x="159391" y="463718"/>
                </a:lnTo>
                <a:lnTo>
                  <a:pt x="173716" y="462104"/>
                </a:lnTo>
                <a:lnTo>
                  <a:pt x="182871" y="460340"/>
                </a:lnTo>
                <a:lnTo>
                  <a:pt x="192783" y="458212"/>
                </a:lnTo>
                <a:lnTo>
                  <a:pt x="201297" y="455840"/>
                </a:lnTo>
                <a:lnTo>
                  <a:pt x="215836" y="450665"/>
                </a:lnTo>
                <a:lnTo>
                  <a:pt x="224286" y="446999"/>
                </a:lnTo>
                <a:lnTo>
                  <a:pt x="243833" y="437846"/>
                </a:lnTo>
                <a:lnTo>
                  <a:pt x="253428" y="433691"/>
                </a:lnTo>
                <a:lnTo>
                  <a:pt x="262682" y="429968"/>
                </a:lnTo>
                <a:lnTo>
                  <a:pt x="271708" y="426534"/>
                </a:lnTo>
                <a:lnTo>
                  <a:pt x="280583" y="422339"/>
                </a:lnTo>
                <a:lnTo>
                  <a:pt x="289358" y="417638"/>
                </a:lnTo>
                <a:lnTo>
                  <a:pt x="298065" y="412598"/>
                </a:lnTo>
                <a:lnTo>
                  <a:pt x="317899" y="401919"/>
                </a:lnTo>
                <a:lnTo>
                  <a:pt x="328522" y="396405"/>
                </a:lnTo>
                <a:lnTo>
                  <a:pt x="338462" y="389871"/>
                </a:lnTo>
                <a:lnTo>
                  <a:pt x="347946" y="382657"/>
                </a:lnTo>
                <a:lnTo>
                  <a:pt x="357126" y="374991"/>
                </a:lnTo>
                <a:lnTo>
                  <a:pt x="372406" y="361392"/>
                </a:lnTo>
                <a:lnTo>
                  <a:pt x="386500" y="348998"/>
                </a:lnTo>
                <a:lnTo>
                  <a:pt x="402289" y="337140"/>
                </a:lnTo>
                <a:lnTo>
                  <a:pt x="416291" y="325520"/>
                </a:lnTo>
                <a:lnTo>
                  <a:pt x="428864" y="313053"/>
                </a:lnTo>
                <a:lnTo>
                  <a:pt x="434884" y="305728"/>
                </a:lnTo>
                <a:lnTo>
                  <a:pt x="440802" y="297987"/>
                </a:lnTo>
                <a:lnTo>
                  <a:pt x="447605" y="289969"/>
                </a:lnTo>
                <a:lnTo>
                  <a:pt x="454998" y="281766"/>
                </a:lnTo>
                <a:lnTo>
                  <a:pt x="462784" y="273440"/>
                </a:lnTo>
                <a:lnTo>
                  <a:pt x="468928" y="265031"/>
                </a:lnTo>
                <a:lnTo>
                  <a:pt x="473975" y="256568"/>
                </a:lnTo>
                <a:lnTo>
                  <a:pt x="478293" y="248069"/>
                </a:lnTo>
                <a:lnTo>
                  <a:pt x="482124" y="239545"/>
                </a:lnTo>
                <a:lnTo>
                  <a:pt x="485631" y="231005"/>
                </a:lnTo>
                <a:lnTo>
                  <a:pt x="488921" y="222454"/>
                </a:lnTo>
                <a:lnTo>
                  <a:pt x="495117" y="205333"/>
                </a:lnTo>
                <a:lnTo>
                  <a:pt x="498102" y="196767"/>
                </a:lnTo>
                <a:lnTo>
                  <a:pt x="501045" y="189151"/>
                </a:lnTo>
                <a:lnTo>
                  <a:pt x="506855" y="175610"/>
                </a:lnTo>
                <a:lnTo>
                  <a:pt x="508786" y="168379"/>
                </a:lnTo>
                <a:lnTo>
                  <a:pt x="510073" y="160701"/>
                </a:lnTo>
                <a:lnTo>
                  <a:pt x="510930" y="152725"/>
                </a:lnTo>
                <a:lnTo>
                  <a:pt x="511503" y="144550"/>
                </a:lnTo>
                <a:lnTo>
                  <a:pt x="511884" y="136242"/>
                </a:lnTo>
                <a:lnTo>
                  <a:pt x="512138" y="127847"/>
                </a:lnTo>
                <a:lnTo>
                  <a:pt x="511355" y="119392"/>
                </a:lnTo>
                <a:lnTo>
                  <a:pt x="509881" y="110898"/>
                </a:lnTo>
                <a:lnTo>
                  <a:pt x="507945" y="102378"/>
                </a:lnTo>
                <a:lnTo>
                  <a:pt x="503254" y="87831"/>
                </a:lnTo>
                <a:lnTo>
                  <a:pt x="497995" y="75016"/>
                </a:lnTo>
                <a:lnTo>
                  <a:pt x="492482" y="62970"/>
                </a:lnTo>
                <a:lnTo>
                  <a:pt x="484023" y="45478"/>
                </a:lnTo>
                <a:lnTo>
                  <a:pt x="480229" y="40667"/>
                </a:lnTo>
                <a:lnTo>
                  <a:pt x="470934" y="32782"/>
                </a:lnTo>
                <a:lnTo>
                  <a:pt x="457912" y="26102"/>
                </a:lnTo>
                <a:lnTo>
                  <a:pt x="450440" y="22987"/>
                </a:lnTo>
                <a:lnTo>
                  <a:pt x="441648" y="20911"/>
                </a:lnTo>
                <a:lnTo>
                  <a:pt x="431977" y="19526"/>
                </a:lnTo>
                <a:lnTo>
                  <a:pt x="421719" y="18603"/>
                </a:lnTo>
                <a:lnTo>
                  <a:pt x="410118" y="17988"/>
                </a:lnTo>
                <a:lnTo>
                  <a:pt x="384528" y="17304"/>
                </a:lnTo>
                <a:lnTo>
                  <a:pt x="371037" y="18075"/>
                </a:lnTo>
                <a:lnTo>
                  <a:pt x="357280" y="19541"/>
                </a:lnTo>
                <a:lnTo>
                  <a:pt x="328342" y="23709"/>
                </a:lnTo>
                <a:lnTo>
                  <a:pt x="264044" y="339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0"/>
          <p:cNvSpPr/>
          <p:nvPr/>
        </p:nvSpPr>
        <p:spPr>
          <a:xfrm>
            <a:off x="2085975" y="1517333"/>
            <a:ext cx="351352" cy="437198"/>
          </a:xfrm>
          <a:custGeom>
            <a:avLst/>
            <a:gdLst/>
            <a:ahLst/>
            <a:cxnLst/>
            <a:rect l="0" t="0" r="0" b="0"/>
            <a:pathLst>
              <a:path w="351352" h="437198">
                <a:moveTo>
                  <a:pt x="8572" y="214312"/>
                </a:moveTo>
                <a:lnTo>
                  <a:pt x="8572" y="201293"/>
                </a:lnTo>
                <a:lnTo>
                  <a:pt x="7619" y="199917"/>
                </a:lnTo>
                <a:lnTo>
                  <a:pt x="6032" y="199000"/>
                </a:lnTo>
                <a:lnTo>
                  <a:pt x="4021" y="198389"/>
                </a:lnTo>
                <a:lnTo>
                  <a:pt x="3633" y="197029"/>
                </a:lnTo>
                <a:lnTo>
                  <a:pt x="4327" y="195170"/>
                </a:lnTo>
                <a:lnTo>
                  <a:pt x="5742" y="192978"/>
                </a:lnTo>
                <a:lnTo>
                  <a:pt x="7314" y="185462"/>
                </a:lnTo>
                <a:lnTo>
                  <a:pt x="8199" y="173061"/>
                </a:lnTo>
                <a:lnTo>
                  <a:pt x="8498" y="160338"/>
                </a:lnTo>
                <a:lnTo>
                  <a:pt x="7571" y="157374"/>
                </a:lnTo>
                <a:lnTo>
                  <a:pt x="2666" y="148652"/>
                </a:lnTo>
                <a:lnTo>
                  <a:pt x="1185" y="142902"/>
                </a:lnTo>
                <a:lnTo>
                  <a:pt x="234" y="131450"/>
                </a:lnTo>
                <a:lnTo>
                  <a:pt x="46" y="120015"/>
                </a:lnTo>
                <a:lnTo>
                  <a:pt x="0" y="83220"/>
                </a:lnTo>
                <a:lnTo>
                  <a:pt x="953" y="81197"/>
                </a:lnTo>
                <a:lnTo>
                  <a:pt x="2540" y="79848"/>
                </a:lnTo>
                <a:lnTo>
                  <a:pt x="4550" y="78949"/>
                </a:lnTo>
                <a:lnTo>
                  <a:pt x="5891" y="77398"/>
                </a:lnTo>
                <a:lnTo>
                  <a:pt x="6785" y="75411"/>
                </a:lnTo>
                <a:lnTo>
                  <a:pt x="7380" y="73133"/>
                </a:lnTo>
                <a:lnTo>
                  <a:pt x="10582" y="68063"/>
                </a:lnTo>
                <a:lnTo>
                  <a:pt x="16760" y="60478"/>
                </a:lnTo>
                <a:lnTo>
                  <a:pt x="21582" y="60146"/>
                </a:lnTo>
                <a:lnTo>
                  <a:pt x="23913" y="59147"/>
                </a:lnTo>
                <a:lnTo>
                  <a:pt x="31744" y="54143"/>
                </a:lnTo>
                <a:lnTo>
                  <a:pt x="41210" y="51791"/>
                </a:lnTo>
                <a:lnTo>
                  <a:pt x="51474" y="51540"/>
                </a:lnTo>
                <a:lnTo>
                  <a:pt x="62030" y="51465"/>
                </a:lnTo>
                <a:lnTo>
                  <a:pt x="70748" y="48908"/>
                </a:lnTo>
                <a:lnTo>
                  <a:pt x="75741" y="46892"/>
                </a:lnTo>
                <a:lnTo>
                  <a:pt x="81926" y="45549"/>
                </a:lnTo>
                <a:lnTo>
                  <a:pt x="88907" y="44653"/>
                </a:lnTo>
                <a:lnTo>
                  <a:pt x="96419" y="44056"/>
                </a:lnTo>
                <a:lnTo>
                  <a:pt x="103331" y="43658"/>
                </a:lnTo>
                <a:lnTo>
                  <a:pt x="116092" y="43215"/>
                </a:lnTo>
                <a:lnTo>
                  <a:pt x="122162" y="42145"/>
                </a:lnTo>
                <a:lnTo>
                  <a:pt x="128114" y="40479"/>
                </a:lnTo>
                <a:lnTo>
                  <a:pt x="133986" y="38416"/>
                </a:lnTo>
                <a:lnTo>
                  <a:pt x="140759" y="37040"/>
                </a:lnTo>
                <a:lnTo>
                  <a:pt x="148132" y="36123"/>
                </a:lnTo>
                <a:lnTo>
                  <a:pt x="155905" y="35512"/>
                </a:lnTo>
                <a:lnTo>
                  <a:pt x="162991" y="34152"/>
                </a:lnTo>
                <a:lnTo>
                  <a:pt x="169621" y="32292"/>
                </a:lnTo>
                <a:lnTo>
                  <a:pt x="175945" y="30101"/>
                </a:lnTo>
                <a:lnTo>
                  <a:pt x="182067" y="28639"/>
                </a:lnTo>
                <a:lnTo>
                  <a:pt x="188053" y="27665"/>
                </a:lnTo>
                <a:lnTo>
                  <a:pt x="193948" y="27015"/>
                </a:lnTo>
                <a:lnTo>
                  <a:pt x="200736" y="25630"/>
                </a:lnTo>
                <a:lnTo>
                  <a:pt x="208119" y="23754"/>
                </a:lnTo>
                <a:lnTo>
                  <a:pt x="215898" y="21551"/>
                </a:lnTo>
                <a:lnTo>
                  <a:pt x="222989" y="19129"/>
                </a:lnTo>
                <a:lnTo>
                  <a:pt x="229622" y="16563"/>
                </a:lnTo>
                <a:lnTo>
                  <a:pt x="235948" y="13899"/>
                </a:lnTo>
                <a:lnTo>
                  <a:pt x="242071" y="12123"/>
                </a:lnTo>
                <a:lnTo>
                  <a:pt x="248058" y="10939"/>
                </a:lnTo>
                <a:lnTo>
                  <a:pt x="253955" y="10150"/>
                </a:lnTo>
                <a:lnTo>
                  <a:pt x="259790" y="8671"/>
                </a:lnTo>
                <a:lnTo>
                  <a:pt x="265586" y="6733"/>
                </a:lnTo>
                <a:lnTo>
                  <a:pt x="271355" y="4488"/>
                </a:lnTo>
                <a:lnTo>
                  <a:pt x="277105" y="2992"/>
                </a:lnTo>
                <a:lnTo>
                  <a:pt x="282844" y="1994"/>
                </a:lnTo>
                <a:lnTo>
                  <a:pt x="288575" y="1329"/>
                </a:lnTo>
                <a:lnTo>
                  <a:pt x="294301" y="886"/>
                </a:lnTo>
                <a:lnTo>
                  <a:pt x="300023" y="590"/>
                </a:lnTo>
                <a:lnTo>
                  <a:pt x="311461" y="262"/>
                </a:lnTo>
                <a:lnTo>
                  <a:pt x="342388" y="6"/>
                </a:lnTo>
                <a:lnTo>
                  <a:pt x="350088" y="0"/>
                </a:lnTo>
                <a:lnTo>
                  <a:pt x="350549" y="952"/>
                </a:lnTo>
                <a:lnTo>
                  <a:pt x="351199" y="6843"/>
                </a:lnTo>
                <a:lnTo>
                  <a:pt x="351351" y="11931"/>
                </a:lnTo>
                <a:lnTo>
                  <a:pt x="348878" y="19907"/>
                </a:lnTo>
                <a:lnTo>
                  <a:pt x="345557" y="28850"/>
                </a:lnTo>
                <a:lnTo>
                  <a:pt x="343687" y="40191"/>
                </a:lnTo>
                <a:lnTo>
                  <a:pt x="343249" y="49930"/>
                </a:lnTo>
                <a:lnTo>
                  <a:pt x="343003" y="66122"/>
                </a:lnTo>
                <a:lnTo>
                  <a:pt x="342930" y="82985"/>
                </a:lnTo>
                <a:lnTo>
                  <a:pt x="340373" y="94349"/>
                </a:lnTo>
                <a:lnTo>
                  <a:pt x="333579" y="113997"/>
                </a:lnTo>
                <a:lnTo>
                  <a:pt x="305739" y="197211"/>
                </a:lnTo>
                <a:lnTo>
                  <a:pt x="302886" y="204816"/>
                </a:lnTo>
                <a:lnTo>
                  <a:pt x="297176" y="218346"/>
                </a:lnTo>
                <a:lnTo>
                  <a:pt x="294319" y="226527"/>
                </a:lnTo>
                <a:lnTo>
                  <a:pt x="291463" y="235790"/>
                </a:lnTo>
                <a:lnTo>
                  <a:pt x="288606" y="245775"/>
                </a:lnTo>
                <a:lnTo>
                  <a:pt x="284796" y="254337"/>
                </a:lnTo>
                <a:lnTo>
                  <a:pt x="280351" y="261950"/>
                </a:lnTo>
                <a:lnTo>
                  <a:pt x="275483" y="268931"/>
                </a:lnTo>
                <a:lnTo>
                  <a:pt x="271285" y="276442"/>
                </a:lnTo>
                <a:lnTo>
                  <a:pt x="267534" y="284307"/>
                </a:lnTo>
                <a:lnTo>
                  <a:pt x="264081" y="292408"/>
                </a:lnTo>
                <a:lnTo>
                  <a:pt x="261779" y="300666"/>
                </a:lnTo>
                <a:lnTo>
                  <a:pt x="260244" y="309028"/>
                </a:lnTo>
                <a:lnTo>
                  <a:pt x="259221" y="317461"/>
                </a:lnTo>
                <a:lnTo>
                  <a:pt x="257586" y="324988"/>
                </a:lnTo>
                <a:lnTo>
                  <a:pt x="253230" y="338431"/>
                </a:lnTo>
                <a:lnTo>
                  <a:pt x="250659" y="350756"/>
                </a:lnTo>
                <a:lnTo>
                  <a:pt x="249973" y="356709"/>
                </a:lnTo>
                <a:lnTo>
                  <a:pt x="246671" y="365865"/>
                </a:lnTo>
                <a:lnTo>
                  <a:pt x="244457" y="369639"/>
                </a:lnTo>
                <a:lnTo>
                  <a:pt x="241998" y="378914"/>
                </a:lnTo>
                <a:lnTo>
                  <a:pt x="241341" y="384054"/>
                </a:lnTo>
                <a:lnTo>
                  <a:pt x="238073" y="392305"/>
                </a:lnTo>
                <a:lnTo>
                  <a:pt x="234397" y="399147"/>
                </a:lnTo>
                <a:lnTo>
                  <a:pt x="231375" y="408354"/>
                </a:lnTo>
                <a:lnTo>
                  <a:pt x="224191" y="418323"/>
                </a:lnTo>
                <a:lnTo>
                  <a:pt x="223465" y="421823"/>
                </a:lnTo>
                <a:lnTo>
                  <a:pt x="222900" y="435232"/>
                </a:lnTo>
                <a:lnTo>
                  <a:pt x="222884" y="4371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1"/>
          <p:cNvSpPr/>
          <p:nvPr/>
        </p:nvSpPr>
        <p:spPr>
          <a:xfrm>
            <a:off x="2600325" y="1757362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25718"/>
                </a:moveTo>
                <a:lnTo>
                  <a:pt x="15922" y="25718"/>
                </a:lnTo>
                <a:lnTo>
                  <a:pt x="18234" y="24765"/>
                </a:lnTo>
                <a:lnTo>
                  <a:pt x="21681" y="23177"/>
                </a:lnTo>
                <a:lnTo>
                  <a:pt x="25884" y="21167"/>
                </a:lnTo>
                <a:lnTo>
                  <a:pt x="29638" y="19826"/>
                </a:lnTo>
                <a:lnTo>
                  <a:pt x="33094" y="18933"/>
                </a:lnTo>
                <a:lnTo>
                  <a:pt x="36350" y="18337"/>
                </a:lnTo>
                <a:lnTo>
                  <a:pt x="45048" y="17675"/>
                </a:lnTo>
                <a:lnTo>
                  <a:pt x="50034" y="17498"/>
                </a:lnTo>
                <a:lnTo>
                  <a:pt x="70704" y="17250"/>
                </a:lnTo>
                <a:lnTo>
                  <a:pt x="77616" y="16262"/>
                </a:lnTo>
                <a:lnTo>
                  <a:pt x="84129" y="14652"/>
                </a:lnTo>
                <a:lnTo>
                  <a:pt x="90376" y="12625"/>
                </a:lnTo>
                <a:lnTo>
                  <a:pt x="97398" y="11274"/>
                </a:lnTo>
                <a:lnTo>
                  <a:pt x="104937" y="10374"/>
                </a:lnTo>
                <a:lnTo>
                  <a:pt x="112820" y="9773"/>
                </a:lnTo>
                <a:lnTo>
                  <a:pt x="119981" y="9373"/>
                </a:lnTo>
                <a:lnTo>
                  <a:pt x="133017" y="8928"/>
                </a:lnTo>
                <a:lnTo>
                  <a:pt x="172033" y="8619"/>
                </a:lnTo>
                <a:lnTo>
                  <a:pt x="180411" y="8604"/>
                </a:lnTo>
                <a:lnTo>
                  <a:pt x="187901" y="7641"/>
                </a:lnTo>
                <a:lnTo>
                  <a:pt x="194800" y="6046"/>
                </a:lnTo>
                <a:lnTo>
                  <a:pt x="201304" y="4031"/>
                </a:lnTo>
                <a:lnTo>
                  <a:pt x="208497" y="2687"/>
                </a:lnTo>
                <a:lnTo>
                  <a:pt x="216150" y="1792"/>
                </a:lnTo>
                <a:lnTo>
                  <a:pt x="224110" y="1195"/>
                </a:lnTo>
                <a:lnTo>
                  <a:pt x="231322" y="796"/>
                </a:lnTo>
                <a:lnTo>
                  <a:pt x="244414" y="354"/>
                </a:lnTo>
                <a:lnTo>
                  <a:pt x="261498" y="70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2"/>
          <p:cNvSpPr/>
          <p:nvPr/>
        </p:nvSpPr>
        <p:spPr>
          <a:xfrm>
            <a:off x="3071812" y="1551656"/>
            <a:ext cx="332442" cy="325572"/>
          </a:xfrm>
          <a:custGeom>
            <a:avLst/>
            <a:gdLst/>
            <a:ahLst/>
            <a:cxnLst/>
            <a:rect l="0" t="0" r="0" b="0"/>
            <a:pathLst>
              <a:path w="332442" h="325572">
                <a:moveTo>
                  <a:pt x="0" y="17111"/>
                </a:moveTo>
                <a:lnTo>
                  <a:pt x="12770" y="17111"/>
                </a:lnTo>
                <a:lnTo>
                  <a:pt x="20281" y="14571"/>
                </a:lnTo>
                <a:lnTo>
                  <a:pt x="29969" y="11220"/>
                </a:lnTo>
                <a:lnTo>
                  <a:pt x="35219" y="10326"/>
                </a:lnTo>
                <a:lnTo>
                  <a:pt x="40624" y="9730"/>
                </a:lnTo>
                <a:lnTo>
                  <a:pt x="46133" y="8381"/>
                </a:lnTo>
                <a:lnTo>
                  <a:pt x="51710" y="6528"/>
                </a:lnTo>
                <a:lnTo>
                  <a:pt x="57334" y="4341"/>
                </a:lnTo>
                <a:lnTo>
                  <a:pt x="63940" y="2883"/>
                </a:lnTo>
                <a:lnTo>
                  <a:pt x="71201" y="1910"/>
                </a:lnTo>
                <a:lnTo>
                  <a:pt x="78900" y="1262"/>
                </a:lnTo>
                <a:lnTo>
                  <a:pt x="86890" y="830"/>
                </a:lnTo>
                <a:lnTo>
                  <a:pt x="103388" y="350"/>
                </a:lnTo>
                <a:lnTo>
                  <a:pt x="149799" y="0"/>
                </a:lnTo>
                <a:lnTo>
                  <a:pt x="157016" y="941"/>
                </a:lnTo>
                <a:lnTo>
                  <a:pt x="164685" y="2521"/>
                </a:lnTo>
                <a:lnTo>
                  <a:pt x="172655" y="4527"/>
                </a:lnTo>
                <a:lnTo>
                  <a:pt x="178921" y="6817"/>
                </a:lnTo>
                <a:lnTo>
                  <a:pt x="188423" y="11901"/>
                </a:lnTo>
                <a:lnTo>
                  <a:pt x="195821" y="17335"/>
                </a:lnTo>
                <a:lnTo>
                  <a:pt x="199127" y="20118"/>
                </a:lnTo>
                <a:lnTo>
                  <a:pt x="201332" y="22926"/>
                </a:lnTo>
                <a:lnTo>
                  <a:pt x="203781" y="28585"/>
                </a:lnTo>
                <a:lnTo>
                  <a:pt x="204869" y="36816"/>
                </a:lnTo>
                <a:lnTo>
                  <a:pt x="205160" y="41678"/>
                </a:lnTo>
                <a:lnTo>
                  <a:pt x="203448" y="45871"/>
                </a:lnTo>
                <a:lnTo>
                  <a:pt x="200402" y="49619"/>
                </a:lnTo>
                <a:lnTo>
                  <a:pt x="191938" y="57277"/>
                </a:lnTo>
                <a:lnTo>
                  <a:pt x="181825" y="67030"/>
                </a:lnTo>
                <a:lnTo>
                  <a:pt x="176462" y="71345"/>
                </a:lnTo>
                <a:lnTo>
                  <a:pt x="170981" y="75175"/>
                </a:lnTo>
                <a:lnTo>
                  <a:pt x="165422" y="78680"/>
                </a:lnTo>
                <a:lnTo>
                  <a:pt x="159812" y="82922"/>
                </a:lnTo>
                <a:lnTo>
                  <a:pt x="154166" y="87655"/>
                </a:lnTo>
                <a:lnTo>
                  <a:pt x="148497" y="92715"/>
                </a:lnTo>
                <a:lnTo>
                  <a:pt x="142813" y="97042"/>
                </a:lnTo>
                <a:lnTo>
                  <a:pt x="137119" y="100878"/>
                </a:lnTo>
                <a:lnTo>
                  <a:pt x="131417" y="104388"/>
                </a:lnTo>
                <a:lnTo>
                  <a:pt x="109741" y="118430"/>
                </a:lnTo>
                <a:lnTo>
                  <a:pt x="103641" y="121805"/>
                </a:lnTo>
                <a:lnTo>
                  <a:pt x="94323" y="125554"/>
                </a:lnTo>
                <a:lnTo>
                  <a:pt x="87006" y="129760"/>
                </a:lnTo>
                <a:lnTo>
                  <a:pt x="77532" y="137484"/>
                </a:lnTo>
                <a:lnTo>
                  <a:pt x="68626" y="145656"/>
                </a:lnTo>
                <a:lnTo>
                  <a:pt x="77911" y="145693"/>
                </a:lnTo>
                <a:lnTo>
                  <a:pt x="80516" y="145695"/>
                </a:lnTo>
                <a:lnTo>
                  <a:pt x="88490" y="143157"/>
                </a:lnTo>
                <a:lnTo>
                  <a:pt x="93283" y="141147"/>
                </a:lnTo>
                <a:lnTo>
                  <a:pt x="100289" y="139807"/>
                </a:lnTo>
                <a:lnTo>
                  <a:pt x="108769" y="138913"/>
                </a:lnTo>
                <a:lnTo>
                  <a:pt x="118233" y="138317"/>
                </a:lnTo>
                <a:lnTo>
                  <a:pt x="127399" y="136968"/>
                </a:lnTo>
                <a:lnTo>
                  <a:pt x="136368" y="135116"/>
                </a:lnTo>
                <a:lnTo>
                  <a:pt x="145205" y="132928"/>
                </a:lnTo>
                <a:lnTo>
                  <a:pt x="153953" y="131470"/>
                </a:lnTo>
                <a:lnTo>
                  <a:pt x="162643" y="130498"/>
                </a:lnTo>
                <a:lnTo>
                  <a:pt x="171293" y="129850"/>
                </a:lnTo>
                <a:lnTo>
                  <a:pt x="180871" y="129418"/>
                </a:lnTo>
                <a:lnTo>
                  <a:pt x="201672" y="128938"/>
                </a:lnTo>
                <a:lnTo>
                  <a:pt x="211601" y="129762"/>
                </a:lnTo>
                <a:lnTo>
                  <a:pt x="221077" y="131264"/>
                </a:lnTo>
                <a:lnTo>
                  <a:pt x="230252" y="133218"/>
                </a:lnTo>
                <a:lnTo>
                  <a:pt x="239226" y="135473"/>
                </a:lnTo>
                <a:lnTo>
                  <a:pt x="248067" y="137929"/>
                </a:lnTo>
                <a:lnTo>
                  <a:pt x="265509" y="143198"/>
                </a:lnTo>
                <a:lnTo>
                  <a:pt x="282787" y="148715"/>
                </a:lnTo>
                <a:lnTo>
                  <a:pt x="290442" y="151519"/>
                </a:lnTo>
                <a:lnTo>
                  <a:pt x="297450" y="154341"/>
                </a:lnTo>
                <a:lnTo>
                  <a:pt x="304028" y="157176"/>
                </a:lnTo>
                <a:lnTo>
                  <a:pt x="313876" y="162864"/>
                </a:lnTo>
                <a:lnTo>
                  <a:pt x="317836" y="165715"/>
                </a:lnTo>
                <a:lnTo>
                  <a:pt x="324776" y="173962"/>
                </a:lnTo>
                <a:lnTo>
                  <a:pt x="327959" y="178829"/>
                </a:lnTo>
                <a:lnTo>
                  <a:pt x="330082" y="183978"/>
                </a:lnTo>
                <a:lnTo>
                  <a:pt x="331497" y="189316"/>
                </a:lnTo>
                <a:lnTo>
                  <a:pt x="332441" y="194779"/>
                </a:lnTo>
                <a:lnTo>
                  <a:pt x="332117" y="201279"/>
                </a:lnTo>
                <a:lnTo>
                  <a:pt x="330949" y="208470"/>
                </a:lnTo>
                <a:lnTo>
                  <a:pt x="329218" y="216121"/>
                </a:lnTo>
                <a:lnTo>
                  <a:pt x="327111" y="222174"/>
                </a:lnTo>
                <a:lnTo>
                  <a:pt x="322230" y="231440"/>
                </a:lnTo>
                <a:lnTo>
                  <a:pt x="314346" y="241273"/>
                </a:lnTo>
                <a:lnTo>
                  <a:pt x="309576" y="246563"/>
                </a:lnTo>
                <a:lnTo>
                  <a:pt x="299197" y="257520"/>
                </a:lnTo>
                <a:lnTo>
                  <a:pt x="293762" y="263108"/>
                </a:lnTo>
                <a:lnTo>
                  <a:pt x="287282" y="268739"/>
                </a:lnTo>
                <a:lnTo>
                  <a:pt x="280103" y="274398"/>
                </a:lnTo>
                <a:lnTo>
                  <a:pt x="272461" y="280076"/>
                </a:lnTo>
                <a:lnTo>
                  <a:pt x="264508" y="284813"/>
                </a:lnTo>
                <a:lnTo>
                  <a:pt x="256349" y="288924"/>
                </a:lnTo>
                <a:lnTo>
                  <a:pt x="248052" y="292617"/>
                </a:lnTo>
                <a:lnTo>
                  <a:pt x="239663" y="296032"/>
                </a:lnTo>
                <a:lnTo>
                  <a:pt x="231213" y="299261"/>
                </a:lnTo>
                <a:lnTo>
                  <a:pt x="214204" y="305388"/>
                </a:lnTo>
                <a:lnTo>
                  <a:pt x="197119" y="311287"/>
                </a:lnTo>
                <a:lnTo>
                  <a:pt x="189515" y="314193"/>
                </a:lnTo>
                <a:lnTo>
                  <a:pt x="182541" y="317083"/>
                </a:lnTo>
                <a:lnTo>
                  <a:pt x="175987" y="319963"/>
                </a:lnTo>
                <a:lnTo>
                  <a:pt x="168759" y="321882"/>
                </a:lnTo>
                <a:lnTo>
                  <a:pt x="161084" y="323162"/>
                </a:lnTo>
                <a:lnTo>
                  <a:pt x="153109" y="324015"/>
                </a:lnTo>
                <a:lnTo>
                  <a:pt x="146840" y="324584"/>
                </a:lnTo>
                <a:lnTo>
                  <a:pt x="137335" y="325215"/>
                </a:lnTo>
                <a:lnTo>
                  <a:pt x="129935" y="325496"/>
                </a:lnTo>
                <a:lnTo>
                  <a:pt x="126629" y="325571"/>
                </a:lnTo>
                <a:lnTo>
                  <a:pt x="123472" y="324669"/>
                </a:lnTo>
                <a:lnTo>
                  <a:pt x="114477" y="319800"/>
                </a:lnTo>
                <a:lnTo>
                  <a:pt x="108664" y="318327"/>
                </a:lnTo>
                <a:lnTo>
                  <a:pt x="100036" y="317498"/>
                </a:lnTo>
                <a:lnTo>
                  <a:pt x="94298" y="3171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3"/>
          <p:cNvSpPr/>
          <p:nvPr/>
        </p:nvSpPr>
        <p:spPr>
          <a:xfrm>
            <a:off x="2094547" y="2006079"/>
            <a:ext cx="1585913" cy="102757"/>
          </a:xfrm>
          <a:custGeom>
            <a:avLst/>
            <a:gdLst/>
            <a:ahLst/>
            <a:cxnLst/>
            <a:rect l="0" t="0" r="0" b="0"/>
            <a:pathLst>
              <a:path w="1585913" h="102757">
                <a:moveTo>
                  <a:pt x="0" y="102756"/>
                </a:moveTo>
                <a:lnTo>
                  <a:pt x="4551" y="102756"/>
                </a:lnTo>
                <a:lnTo>
                  <a:pt x="6844" y="101803"/>
                </a:lnTo>
                <a:lnTo>
                  <a:pt x="9325" y="100216"/>
                </a:lnTo>
                <a:lnTo>
                  <a:pt x="11932" y="98205"/>
                </a:lnTo>
                <a:lnTo>
                  <a:pt x="14622" y="96864"/>
                </a:lnTo>
                <a:lnTo>
                  <a:pt x="20151" y="95375"/>
                </a:lnTo>
                <a:lnTo>
                  <a:pt x="33367" y="93466"/>
                </a:lnTo>
                <a:lnTo>
                  <a:pt x="39389" y="91800"/>
                </a:lnTo>
                <a:lnTo>
                  <a:pt x="46262" y="89737"/>
                </a:lnTo>
                <a:lnTo>
                  <a:pt x="65036" y="86833"/>
                </a:lnTo>
                <a:lnTo>
                  <a:pt x="95291" y="84900"/>
                </a:lnTo>
                <a:lnTo>
                  <a:pt x="103532" y="83232"/>
                </a:lnTo>
                <a:lnTo>
                  <a:pt x="111884" y="81167"/>
                </a:lnTo>
                <a:lnTo>
                  <a:pt x="151711" y="76901"/>
                </a:lnTo>
                <a:lnTo>
                  <a:pt x="161148" y="75042"/>
                </a:lnTo>
                <a:lnTo>
                  <a:pt x="170297" y="72850"/>
                </a:lnTo>
                <a:lnTo>
                  <a:pt x="179254" y="70436"/>
                </a:lnTo>
                <a:lnTo>
                  <a:pt x="196826" y="65214"/>
                </a:lnTo>
                <a:lnTo>
                  <a:pt x="216701" y="62258"/>
                </a:lnTo>
                <a:lnTo>
                  <a:pt x="277668" y="59252"/>
                </a:lnTo>
                <a:lnTo>
                  <a:pt x="289887" y="57561"/>
                </a:lnTo>
                <a:lnTo>
                  <a:pt x="301843" y="55481"/>
                </a:lnTo>
                <a:lnTo>
                  <a:pt x="349360" y="51190"/>
                </a:lnTo>
                <a:lnTo>
                  <a:pt x="362447" y="49328"/>
                </a:lnTo>
                <a:lnTo>
                  <a:pt x="375933" y="47135"/>
                </a:lnTo>
                <a:lnTo>
                  <a:pt x="413118" y="44048"/>
                </a:lnTo>
                <a:lnTo>
                  <a:pt x="452817" y="43133"/>
                </a:lnTo>
                <a:lnTo>
                  <a:pt x="480652" y="40379"/>
                </a:lnTo>
                <a:lnTo>
                  <a:pt x="494742" y="38311"/>
                </a:lnTo>
                <a:lnTo>
                  <a:pt x="541878" y="35401"/>
                </a:lnTo>
                <a:lnTo>
                  <a:pt x="587488" y="34539"/>
                </a:lnTo>
                <a:lnTo>
                  <a:pt x="635716" y="34283"/>
                </a:lnTo>
                <a:lnTo>
                  <a:pt x="669255" y="31683"/>
                </a:lnTo>
                <a:lnTo>
                  <a:pt x="686200" y="29657"/>
                </a:lnTo>
                <a:lnTo>
                  <a:pt x="720268" y="24865"/>
                </a:lnTo>
                <a:lnTo>
                  <a:pt x="737353" y="22253"/>
                </a:lnTo>
                <a:lnTo>
                  <a:pt x="774118" y="19352"/>
                </a:lnTo>
                <a:lnTo>
                  <a:pt x="812682" y="17110"/>
                </a:lnTo>
                <a:lnTo>
                  <a:pt x="832301" y="15178"/>
                </a:lnTo>
                <a:lnTo>
                  <a:pt x="852047" y="12938"/>
                </a:lnTo>
                <a:lnTo>
                  <a:pt x="891768" y="10449"/>
                </a:lnTo>
                <a:lnTo>
                  <a:pt x="932599" y="8391"/>
                </a:lnTo>
                <a:lnTo>
                  <a:pt x="976146" y="4301"/>
                </a:lnTo>
                <a:lnTo>
                  <a:pt x="1018360" y="1848"/>
                </a:lnTo>
                <a:lnTo>
                  <a:pt x="1059347" y="758"/>
                </a:lnTo>
                <a:lnTo>
                  <a:pt x="1160041" y="0"/>
                </a:lnTo>
                <a:lnTo>
                  <a:pt x="1200104" y="2477"/>
                </a:lnTo>
                <a:lnTo>
                  <a:pt x="1220121" y="4470"/>
                </a:lnTo>
                <a:lnTo>
                  <a:pt x="1257604" y="6686"/>
                </a:lnTo>
                <a:lnTo>
                  <a:pt x="1293313" y="7670"/>
                </a:lnTo>
                <a:lnTo>
                  <a:pt x="1328233" y="8108"/>
                </a:lnTo>
                <a:lnTo>
                  <a:pt x="1360263" y="10843"/>
                </a:lnTo>
                <a:lnTo>
                  <a:pt x="1375472" y="12905"/>
                </a:lnTo>
                <a:lnTo>
                  <a:pt x="1419631" y="15808"/>
                </a:lnTo>
                <a:lnTo>
                  <a:pt x="1464484" y="16789"/>
                </a:lnTo>
                <a:lnTo>
                  <a:pt x="1575089" y="17030"/>
                </a:lnTo>
                <a:lnTo>
                  <a:pt x="1578880" y="19571"/>
                </a:lnTo>
                <a:lnTo>
                  <a:pt x="1585912" y="25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4"/>
          <p:cNvSpPr/>
          <p:nvPr/>
        </p:nvSpPr>
        <p:spPr>
          <a:xfrm>
            <a:off x="2175721" y="2280401"/>
            <a:ext cx="294164" cy="342633"/>
          </a:xfrm>
          <a:custGeom>
            <a:avLst/>
            <a:gdLst/>
            <a:ahLst/>
            <a:cxnLst/>
            <a:rect l="0" t="0" r="0" b="0"/>
            <a:pathLst>
              <a:path w="294164" h="342633">
                <a:moveTo>
                  <a:pt x="4551" y="42746"/>
                </a:moveTo>
                <a:lnTo>
                  <a:pt x="0" y="42746"/>
                </a:lnTo>
                <a:lnTo>
                  <a:pt x="564" y="41794"/>
                </a:lnTo>
                <a:lnTo>
                  <a:pt x="9508" y="35902"/>
                </a:lnTo>
                <a:lnTo>
                  <a:pt x="15644" y="30814"/>
                </a:lnTo>
                <a:lnTo>
                  <a:pt x="19566" y="29077"/>
                </a:lnTo>
                <a:lnTo>
                  <a:pt x="24086" y="27918"/>
                </a:lnTo>
                <a:lnTo>
                  <a:pt x="29005" y="27146"/>
                </a:lnTo>
                <a:lnTo>
                  <a:pt x="35141" y="25678"/>
                </a:lnTo>
                <a:lnTo>
                  <a:pt x="42089" y="23748"/>
                </a:lnTo>
                <a:lnTo>
                  <a:pt x="49579" y="21508"/>
                </a:lnTo>
                <a:lnTo>
                  <a:pt x="56477" y="19062"/>
                </a:lnTo>
                <a:lnTo>
                  <a:pt x="62981" y="16479"/>
                </a:lnTo>
                <a:lnTo>
                  <a:pt x="69222" y="13805"/>
                </a:lnTo>
                <a:lnTo>
                  <a:pt x="76240" y="12022"/>
                </a:lnTo>
                <a:lnTo>
                  <a:pt x="83776" y="10833"/>
                </a:lnTo>
                <a:lnTo>
                  <a:pt x="91658" y="10041"/>
                </a:lnTo>
                <a:lnTo>
                  <a:pt x="98817" y="8560"/>
                </a:lnTo>
                <a:lnTo>
                  <a:pt x="105495" y="6621"/>
                </a:lnTo>
                <a:lnTo>
                  <a:pt x="111852" y="4375"/>
                </a:lnTo>
                <a:lnTo>
                  <a:pt x="118948" y="2878"/>
                </a:lnTo>
                <a:lnTo>
                  <a:pt x="126535" y="1880"/>
                </a:lnTo>
                <a:lnTo>
                  <a:pt x="134451" y="1214"/>
                </a:lnTo>
                <a:lnTo>
                  <a:pt x="141634" y="771"/>
                </a:lnTo>
                <a:lnTo>
                  <a:pt x="154694" y="278"/>
                </a:lnTo>
                <a:lnTo>
                  <a:pt x="168206" y="0"/>
                </a:lnTo>
                <a:lnTo>
                  <a:pt x="171757" y="914"/>
                </a:lnTo>
                <a:lnTo>
                  <a:pt x="178242" y="4469"/>
                </a:lnTo>
                <a:lnTo>
                  <a:pt x="180353" y="6751"/>
                </a:lnTo>
                <a:lnTo>
                  <a:pt x="181760" y="9224"/>
                </a:lnTo>
                <a:lnTo>
                  <a:pt x="182698" y="11826"/>
                </a:lnTo>
                <a:lnTo>
                  <a:pt x="186280" y="17256"/>
                </a:lnTo>
                <a:lnTo>
                  <a:pt x="188568" y="20038"/>
                </a:lnTo>
                <a:lnTo>
                  <a:pt x="189142" y="23797"/>
                </a:lnTo>
                <a:lnTo>
                  <a:pt x="187239" y="33054"/>
                </a:lnTo>
                <a:lnTo>
                  <a:pt x="185758" y="40979"/>
                </a:lnTo>
                <a:lnTo>
                  <a:pt x="185363" y="44425"/>
                </a:lnTo>
                <a:lnTo>
                  <a:pt x="179845" y="53335"/>
                </a:lnTo>
                <a:lnTo>
                  <a:pt x="171042" y="63645"/>
                </a:lnTo>
                <a:lnTo>
                  <a:pt x="160779" y="74577"/>
                </a:lnTo>
                <a:lnTo>
                  <a:pt x="144292" y="91442"/>
                </a:lnTo>
                <a:lnTo>
                  <a:pt x="138669" y="96165"/>
                </a:lnTo>
                <a:lnTo>
                  <a:pt x="133015" y="100266"/>
                </a:lnTo>
                <a:lnTo>
                  <a:pt x="127341" y="103953"/>
                </a:lnTo>
                <a:lnTo>
                  <a:pt x="121654" y="108315"/>
                </a:lnTo>
                <a:lnTo>
                  <a:pt x="115957" y="113129"/>
                </a:lnTo>
                <a:lnTo>
                  <a:pt x="110254" y="118243"/>
                </a:lnTo>
                <a:lnTo>
                  <a:pt x="104547" y="122605"/>
                </a:lnTo>
                <a:lnTo>
                  <a:pt x="98838" y="126465"/>
                </a:lnTo>
                <a:lnTo>
                  <a:pt x="93126" y="129991"/>
                </a:lnTo>
                <a:lnTo>
                  <a:pt x="87414" y="133295"/>
                </a:lnTo>
                <a:lnTo>
                  <a:pt x="75986" y="139505"/>
                </a:lnTo>
                <a:lnTo>
                  <a:pt x="58843" y="148356"/>
                </a:lnTo>
                <a:lnTo>
                  <a:pt x="49953" y="151597"/>
                </a:lnTo>
                <a:lnTo>
                  <a:pt x="46249" y="152460"/>
                </a:lnTo>
                <a:lnTo>
                  <a:pt x="43780" y="153989"/>
                </a:lnTo>
                <a:lnTo>
                  <a:pt x="42134" y="155960"/>
                </a:lnTo>
                <a:lnTo>
                  <a:pt x="39034" y="162363"/>
                </a:lnTo>
                <a:lnTo>
                  <a:pt x="38858" y="155345"/>
                </a:lnTo>
                <a:lnTo>
                  <a:pt x="43397" y="149981"/>
                </a:lnTo>
                <a:lnTo>
                  <a:pt x="46641" y="148526"/>
                </a:lnTo>
                <a:lnTo>
                  <a:pt x="55325" y="146909"/>
                </a:lnTo>
                <a:lnTo>
                  <a:pt x="60308" y="145526"/>
                </a:lnTo>
                <a:lnTo>
                  <a:pt x="65535" y="143651"/>
                </a:lnTo>
                <a:lnTo>
                  <a:pt x="70924" y="141448"/>
                </a:lnTo>
                <a:lnTo>
                  <a:pt x="76422" y="139028"/>
                </a:lnTo>
                <a:lnTo>
                  <a:pt x="87611" y="133798"/>
                </a:lnTo>
                <a:lnTo>
                  <a:pt x="94215" y="132022"/>
                </a:lnTo>
                <a:lnTo>
                  <a:pt x="101474" y="130839"/>
                </a:lnTo>
                <a:lnTo>
                  <a:pt x="109171" y="130049"/>
                </a:lnTo>
                <a:lnTo>
                  <a:pt x="116208" y="128571"/>
                </a:lnTo>
                <a:lnTo>
                  <a:pt x="122804" y="126633"/>
                </a:lnTo>
                <a:lnTo>
                  <a:pt x="129106" y="124388"/>
                </a:lnTo>
                <a:lnTo>
                  <a:pt x="136165" y="122891"/>
                </a:lnTo>
                <a:lnTo>
                  <a:pt x="143729" y="121894"/>
                </a:lnTo>
                <a:lnTo>
                  <a:pt x="151629" y="121229"/>
                </a:lnTo>
                <a:lnTo>
                  <a:pt x="160705" y="121738"/>
                </a:lnTo>
                <a:lnTo>
                  <a:pt x="170566" y="123030"/>
                </a:lnTo>
                <a:lnTo>
                  <a:pt x="180950" y="124844"/>
                </a:lnTo>
                <a:lnTo>
                  <a:pt x="189778" y="126053"/>
                </a:lnTo>
                <a:lnTo>
                  <a:pt x="197568" y="126859"/>
                </a:lnTo>
                <a:lnTo>
                  <a:pt x="204667" y="127396"/>
                </a:lnTo>
                <a:lnTo>
                  <a:pt x="212256" y="128707"/>
                </a:lnTo>
                <a:lnTo>
                  <a:pt x="220174" y="130533"/>
                </a:lnTo>
                <a:lnTo>
                  <a:pt x="228309" y="132703"/>
                </a:lnTo>
                <a:lnTo>
                  <a:pt x="235638" y="136055"/>
                </a:lnTo>
                <a:lnTo>
                  <a:pt x="242429" y="140195"/>
                </a:lnTo>
                <a:lnTo>
                  <a:pt x="248862" y="144859"/>
                </a:lnTo>
                <a:lnTo>
                  <a:pt x="255055" y="149874"/>
                </a:lnTo>
                <a:lnTo>
                  <a:pt x="261088" y="155122"/>
                </a:lnTo>
                <a:lnTo>
                  <a:pt x="271920" y="165081"/>
                </a:lnTo>
                <a:lnTo>
                  <a:pt x="279909" y="172682"/>
                </a:lnTo>
                <a:lnTo>
                  <a:pt x="283373" y="177948"/>
                </a:lnTo>
                <a:lnTo>
                  <a:pt x="286635" y="184315"/>
                </a:lnTo>
                <a:lnTo>
                  <a:pt x="289762" y="191418"/>
                </a:lnTo>
                <a:lnTo>
                  <a:pt x="291847" y="198058"/>
                </a:lnTo>
                <a:lnTo>
                  <a:pt x="293236" y="204390"/>
                </a:lnTo>
                <a:lnTo>
                  <a:pt x="294163" y="210516"/>
                </a:lnTo>
                <a:lnTo>
                  <a:pt x="293828" y="216505"/>
                </a:lnTo>
                <a:lnTo>
                  <a:pt x="292652" y="222403"/>
                </a:lnTo>
                <a:lnTo>
                  <a:pt x="290916" y="228240"/>
                </a:lnTo>
                <a:lnTo>
                  <a:pt x="288806" y="234036"/>
                </a:lnTo>
                <a:lnTo>
                  <a:pt x="286447" y="239805"/>
                </a:lnTo>
                <a:lnTo>
                  <a:pt x="283922" y="245557"/>
                </a:lnTo>
                <a:lnTo>
                  <a:pt x="278576" y="257027"/>
                </a:lnTo>
                <a:lnTo>
                  <a:pt x="267383" y="279912"/>
                </a:lnTo>
                <a:lnTo>
                  <a:pt x="263592" y="284677"/>
                </a:lnTo>
                <a:lnTo>
                  <a:pt x="259160" y="288806"/>
                </a:lnTo>
                <a:lnTo>
                  <a:pt x="254300" y="292511"/>
                </a:lnTo>
                <a:lnTo>
                  <a:pt x="241281" y="301708"/>
                </a:lnTo>
                <a:lnTo>
                  <a:pt x="233808" y="306827"/>
                </a:lnTo>
                <a:lnTo>
                  <a:pt x="226922" y="311193"/>
                </a:lnTo>
                <a:lnTo>
                  <a:pt x="220425" y="315056"/>
                </a:lnTo>
                <a:lnTo>
                  <a:pt x="214190" y="318583"/>
                </a:lnTo>
                <a:lnTo>
                  <a:pt x="207175" y="321888"/>
                </a:lnTo>
                <a:lnTo>
                  <a:pt x="199641" y="325043"/>
                </a:lnTo>
                <a:lnTo>
                  <a:pt x="191761" y="328099"/>
                </a:lnTo>
                <a:lnTo>
                  <a:pt x="175386" y="334034"/>
                </a:lnTo>
                <a:lnTo>
                  <a:pt x="167018" y="336951"/>
                </a:lnTo>
                <a:lnTo>
                  <a:pt x="159535" y="338895"/>
                </a:lnTo>
                <a:lnTo>
                  <a:pt x="152641" y="340191"/>
                </a:lnTo>
                <a:lnTo>
                  <a:pt x="146140" y="341055"/>
                </a:lnTo>
                <a:lnTo>
                  <a:pt x="139901" y="341631"/>
                </a:lnTo>
                <a:lnTo>
                  <a:pt x="133837" y="342015"/>
                </a:lnTo>
                <a:lnTo>
                  <a:pt x="122019" y="342442"/>
                </a:lnTo>
                <a:lnTo>
                  <a:pt x="110416" y="342632"/>
                </a:lnTo>
                <a:lnTo>
                  <a:pt x="104655" y="341730"/>
                </a:lnTo>
                <a:lnTo>
                  <a:pt x="98910" y="340176"/>
                </a:lnTo>
                <a:lnTo>
                  <a:pt x="93174" y="338188"/>
                </a:lnTo>
                <a:lnTo>
                  <a:pt x="84262" y="335979"/>
                </a:lnTo>
                <a:lnTo>
                  <a:pt x="76173" y="334044"/>
                </a:lnTo>
                <a:lnTo>
                  <a:pt x="71349" y="332195"/>
                </a:lnTo>
                <a:lnTo>
                  <a:pt x="59021" y="326934"/>
                </a:lnTo>
                <a:lnTo>
                  <a:pt x="50694" y="320003"/>
                </a:lnTo>
                <a:lnTo>
                  <a:pt x="48871" y="318371"/>
                </a:lnTo>
                <a:lnTo>
                  <a:pt x="48386" y="316984"/>
                </a:lnTo>
                <a:lnTo>
                  <a:pt x="47413" y="3084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5"/>
          <p:cNvSpPr/>
          <p:nvPr/>
        </p:nvSpPr>
        <p:spPr>
          <a:xfrm>
            <a:off x="2763202" y="2400300"/>
            <a:ext cx="325756" cy="34290"/>
          </a:xfrm>
          <a:custGeom>
            <a:avLst/>
            <a:gdLst/>
            <a:ahLst/>
            <a:cxnLst/>
            <a:rect l="0" t="0" r="0" b="0"/>
            <a:pathLst>
              <a:path w="325756" h="34290">
                <a:moveTo>
                  <a:pt x="0" y="34289"/>
                </a:moveTo>
                <a:lnTo>
                  <a:pt x="4551" y="34289"/>
                </a:lnTo>
                <a:lnTo>
                  <a:pt x="5891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8731" y="28398"/>
                </a:lnTo>
                <a:lnTo>
                  <a:pt x="10583" y="27504"/>
                </a:lnTo>
                <a:lnTo>
                  <a:pt x="12770" y="26909"/>
                </a:lnTo>
                <a:lnTo>
                  <a:pt x="20281" y="26247"/>
                </a:lnTo>
                <a:lnTo>
                  <a:pt x="29969" y="25953"/>
                </a:lnTo>
                <a:lnTo>
                  <a:pt x="75447" y="25731"/>
                </a:lnTo>
                <a:lnTo>
                  <a:pt x="128989" y="25718"/>
                </a:lnTo>
                <a:lnTo>
                  <a:pt x="138380" y="24765"/>
                </a:lnTo>
                <a:lnTo>
                  <a:pt x="148451" y="23177"/>
                </a:lnTo>
                <a:lnTo>
                  <a:pt x="158975" y="21167"/>
                </a:lnTo>
                <a:lnTo>
                  <a:pt x="168848" y="19826"/>
                </a:lnTo>
                <a:lnTo>
                  <a:pt x="178288" y="18932"/>
                </a:lnTo>
                <a:lnTo>
                  <a:pt x="187439" y="18336"/>
                </a:lnTo>
                <a:lnTo>
                  <a:pt x="196397" y="16986"/>
                </a:lnTo>
                <a:lnTo>
                  <a:pt x="205226" y="15134"/>
                </a:lnTo>
                <a:lnTo>
                  <a:pt x="213970" y="12947"/>
                </a:lnTo>
                <a:lnTo>
                  <a:pt x="221704" y="11489"/>
                </a:lnTo>
                <a:lnTo>
                  <a:pt x="228765" y="10516"/>
                </a:lnTo>
                <a:lnTo>
                  <a:pt x="235377" y="9868"/>
                </a:lnTo>
                <a:lnTo>
                  <a:pt x="242643" y="9436"/>
                </a:lnTo>
                <a:lnTo>
                  <a:pt x="258337" y="8956"/>
                </a:lnTo>
                <a:lnTo>
                  <a:pt x="265569" y="7876"/>
                </a:lnTo>
                <a:lnTo>
                  <a:pt x="272296" y="6203"/>
                </a:lnTo>
                <a:lnTo>
                  <a:pt x="278686" y="4135"/>
                </a:lnTo>
                <a:lnTo>
                  <a:pt x="283898" y="2757"/>
                </a:lnTo>
                <a:lnTo>
                  <a:pt x="288325" y="1838"/>
                </a:lnTo>
                <a:lnTo>
                  <a:pt x="296737" y="817"/>
                </a:lnTo>
                <a:lnTo>
                  <a:pt x="306825" y="363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6"/>
          <p:cNvSpPr/>
          <p:nvPr/>
        </p:nvSpPr>
        <p:spPr>
          <a:xfrm>
            <a:off x="3286129" y="2117512"/>
            <a:ext cx="188592" cy="479956"/>
          </a:xfrm>
          <a:custGeom>
            <a:avLst/>
            <a:gdLst/>
            <a:ahLst/>
            <a:cxnLst/>
            <a:rect l="0" t="0" r="0" b="0"/>
            <a:pathLst>
              <a:path w="188592" h="479956">
                <a:moveTo>
                  <a:pt x="180018" y="8468"/>
                </a:moveTo>
                <a:lnTo>
                  <a:pt x="175467" y="8468"/>
                </a:lnTo>
                <a:lnTo>
                  <a:pt x="174127" y="7515"/>
                </a:lnTo>
                <a:lnTo>
                  <a:pt x="173233" y="5927"/>
                </a:lnTo>
                <a:lnTo>
                  <a:pt x="171799" y="1086"/>
                </a:lnTo>
                <a:lnTo>
                  <a:pt x="170728" y="689"/>
                </a:lnTo>
                <a:lnTo>
                  <a:pt x="165624" y="130"/>
                </a:lnTo>
                <a:lnTo>
                  <a:pt x="164096" y="0"/>
                </a:lnTo>
                <a:lnTo>
                  <a:pt x="158684" y="4477"/>
                </a:lnTo>
                <a:lnTo>
                  <a:pt x="155599" y="7285"/>
                </a:lnTo>
                <a:lnTo>
                  <a:pt x="152338" y="7942"/>
                </a:lnTo>
                <a:lnTo>
                  <a:pt x="150134" y="8117"/>
                </a:lnTo>
                <a:lnTo>
                  <a:pt x="147713" y="9186"/>
                </a:lnTo>
                <a:lnTo>
                  <a:pt x="142483" y="12915"/>
                </a:lnTo>
                <a:lnTo>
                  <a:pt x="136983" y="17747"/>
                </a:lnTo>
                <a:lnTo>
                  <a:pt x="131364" y="23069"/>
                </a:lnTo>
                <a:lnTo>
                  <a:pt x="125691" y="28610"/>
                </a:lnTo>
                <a:lnTo>
                  <a:pt x="120940" y="32373"/>
                </a:lnTo>
                <a:lnTo>
                  <a:pt x="114915" y="36787"/>
                </a:lnTo>
                <a:lnTo>
                  <a:pt x="108041" y="41635"/>
                </a:lnTo>
                <a:lnTo>
                  <a:pt x="102506" y="45819"/>
                </a:lnTo>
                <a:lnTo>
                  <a:pt x="97864" y="49561"/>
                </a:lnTo>
                <a:lnTo>
                  <a:pt x="93816" y="53008"/>
                </a:lnTo>
                <a:lnTo>
                  <a:pt x="90165" y="57211"/>
                </a:lnTo>
                <a:lnTo>
                  <a:pt x="86779" y="61918"/>
                </a:lnTo>
                <a:lnTo>
                  <a:pt x="83568" y="66962"/>
                </a:lnTo>
                <a:lnTo>
                  <a:pt x="79523" y="72228"/>
                </a:lnTo>
                <a:lnTo>
                  <a:pt x="74922" y="77645"/>
                </a:lnTo>
                <a:lnTo>
                  <a:pt x="69949" y="83161"/>
                </a:lnTo>
                <a:lnTo>
                  <a:pt x="66634" y="88743"/>
                </a:lnTo>
                <a:lnTo>
                  <a:pt x="62950" y="100025"/>
                </a:lnTo>
                <a:lnTo>
                  <a:pt x="60063" y="105701"/>
                </a:lnTo>
                <a:lnTo>
                  <a:pt x="56233" y="111390"/>
                </a:lnTo>
                <a:lnTo>
                  <a:pt x="51774" y="117088"/>
                </a:lnTo>
                <a:lnTo>
                  <a:pt x="47850" y="122791"/>
                </a:lnTo>
                <a:lnTo>
                  <a:pt x="44281" y="128498"/>
                </a:lnTo>
                <a:lnTo>
                  <a:pt x="40949" y="134208"/>
                </a:lnTo>
                <a:lnTo>
                  <a:pt x="37775" y="139919"/>
                </a:lnTo>
                <a:lnTo>
                  <a:pt x="31709" y="151346"/>
                </a:lnTo>
                <a:lnTo>
                  <a:pt x="25838" y="165314"/>
                </a:lnTo>
                <a:lnTo>
                  <a:pt x="20054" y="181047"/>
                </a:lnTo>
                <a:lnTo>
                  <a:pt x="14308" y="197565"/>
                </a:lnTo>
                <a:lnTo>
                  <a:pt x="8579" y="211891"/>
                </a:lnTo>
                <a:lnTo>
                  <a:pt x="3810" y="224608"/>
                </a:lnTo>
                <a:lnTo>
                  <a:pt x="1691" y="236610"/>
                </a:lnTo>
                <a:lnTo>
                  <a:pt x="749" y="250834"/>
                </a:lnTo>
                <a:lnTo>
                  <a:pt x="331" y="265729"/>
                </a:lnTo>
                <a:lnTo>
                  <a:pt x="39" y="296710"/>
                </a:lnTo>
                <a:lnTo>
                  <a:pt x="0" y="338714"/>
                </a:lnTo>
                <a:lnTo>
                  <a:pt x="2537" y="350824"/>
                </a:lnTo>
                <a:lnTo>
                  <a:pt x="5888" y="362556"/>
                </a:lnTo>
                <a:lnTo>
                  <a:pt x="7377" y="374120"/>
                </a:lnTo>
                <a:lnTo>
                  <a:pt x="10579" y="383070"/>
                </a:lnTo>
                <a:lnTo>
                  <a:pt x="16129" y="391175"/>
                </a:lnTo>
                <a:lnTo>
                  <a:pt x="20276" y="396003"/>
                </a:lnTo>
                <a:lnTo>
                  <a:pt x="24946" y="401127"/>
                </a:lnTo>
                <a:lnTo>
                  <a:pt x="29012" y="406448"/>
                </a:lnTo>
                <a:lnTo>
                  <a:pt x="32675" y="411901"/>
                </a:lnTo>
                <a:lnTo>
                  <a:pt x="36069" y="417441"/>
                </a:lnTo>
                <a:lnTo>
                  <a:pt x="40237" y="422086"/>
                </a:lnTo>
                <a:lnTo>
                  <a:pt x="44921" y="426136"/>
                </a:lnTo>
                <a:lnTo>
                  <a:pt x="49948" y="429788"/>
                </a:lnTo>
                <a:lnTo>
                  <a:pt x="55205" y="433175"/>
                </a:lnTo>
                <a:lnTo>
                  <a:pt x="60614" y="436386"/>
                </a:lnTo>
                <a:lnTo>
                  <a:pt x="66126" y="439479"/>
                </a:lnTo>
                <a:lnTo>
                  <a:pt x="77329" y="445456"/>
                </a:lnTo>
                <a:lnTo>
                  <a:pt x="100044" y="457054"/>
                </a:lnTo>
                <a:lnTo>
                  <a:pt x="105747" y="458972"/>
                </a:lnTo>
                <a:lnTo>
                  <a:pt x="111454" y="460252"/>
                </a:lnTo>
                <a:lnTo>
                  <a:pt x="117164" y="461104"/>
                </a:lnTo>
                <a:lnTo>
                  <a:pt x="121923" y="462625"/>
                </a:lnTo>
                <a:lnTo>
                  <a:pt x="126047" y="464592"/>
                </a:lnTo>
                <a:lnTo>
                  <a:pt x="129750" y="466856"/>
                </a:lnTo>
                <a:lnTo>
                  <a:pt x="134124" y="468365"/>
                </a:lnTo>
                <a:lnTo>
                  <a:pt x="138944" y="469370"/>
                </a:lnTo>
                <a:lnTo>
                  <a:pt x="144063" y="470041"/>
                </a:lnTo>
                <a:lnTo>
                  <a:pt x="148428" y="470488"/>
                </a:lnTo>
                <a:lnTo>
                  <a:pt x="152290" y="470786"/>
                </a:lnTo>
                <a:lnTo>
                  <a:pt x="155818" y="470985"/>
                </a:lnTo>
                <a:lnTo>
                  <a:pt x="159122" y="472070"/>
                </a:lnTo>
                <a:lnTo>
                  <a:pt x="162277" y="473746"/>
                </a:lnTo>
                <a:lnTo>
                  <a:pt x="169634" y="478729"/>
                </a:lnTo>
                <a:lnTo>
                  <a:pt x="173181" y="479410"/>
                </a:lnTo>
                <a:lnTo>
                  <a:pt x="177932" y="479713"/>
                </a:lnTo>
                <a:lnTo>
                  <a:pt x="188591" y="4799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7"/>
          <p:cNvSpPr/>
          <p:nvPr/>
        </p:nvSpPr>
        <p:spPr>
          <a:xfrm>
            <a:off x="3466147" y="2400300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40624" y="17145"/>
                </a:lnTo>
                <a:lnTo>
                  <a:pt x="47085" y="16192"/>
                </a:lnTo>
                <a:lnTo>
                  <a:pt x="54250" y="14605"/>
                </a:lnTo>
                <a:lnTo>
                  <a:pt x="61884" y="12594"/>
                </a:lnTo>
                <a:lnTo>
                  <a:pt x="68879" y="11253"/>
                </a:lnTo>
                <a:lnTo>
                  <a:pt x="75447" y="10359"/>
                </a:lnTo>
                <a:lnTo>
                  <a:pt x="81730" y="9764"/>
                </a:lnTo>
                <a:lnTo>
                  <a:pt x="87824" y="9367"/>
                </a:lnTo>
                <a:lnTo>
                  <a:pt x="93792" y="9101"/>
                </a:lnTo>
                <a:lnTo>
                  <a:pt x="106455" y="8807"/>
                </a:lnTo>
                <a:lnTo>
                  <a:pt x="177058" y="8575"/>
                </a:lnTo>
                <a:lnTo>
                  <a:pt x="181856" y="7621"/>
                </a:lnTo>
                <a:lnTo>
                  <a:pt x="186007" y="6033"/>
                </a:lnTo>
                <a:lnTo>
                  <a:pt x="189727" y="4022"/>
                </a:lnTo>
                <a:lnTo>
                  <a:pt x="194112" y="2681"/>
                </a:lnTo>
                <a:lnTo>
                  <a:pt x="198941" y="1787"/>
                </a:lnTo>
                <a:lnTo>
                  <a:pt x="204065" y="1191"/>
                </a:lnTo>
                <a:lnTo>
                  <a:pt x="208433" y="794"/>
                </a:lnTo>
                <a:lnTo>
                  <a:pt x="212298" y="529"/>
                </a:lnTo>
                <a:lnTo>
                  <a:pt x="219132" y="235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8"/>
          <p:cNvSpPr/>
          <p:nvPr/>
        </p:nvSpPr>
        <p:spPr>
          <a:xfrm>
            <a:off x="3706177" y="23917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9"/>
          <p:cNvSpPr/>
          <p:nvPr/>
        </p:nvSpPr>
        <p:spPr>
          <a:xfrm>
            <a:off x="3766184" y="2254576"/>
            <a:ext cx="308612" cy="227722"/>
          </a:xfrm>
          <a:custGeom>
            <a:avLst/>
            <a:gdLst/>
            <a:ahLst/>
            <a:cxnLst/>
            <a:rect l="0" t="0" r="0" b="0"/>
            <a:pathLst>
              <a:path w="308612" h="227722">
                <a:moveTo>
                  <a:pt x="0" y="8563"/>
                </a:moveTo>
                <a:lnTo>
                  <a:pt x="20151" y="8563"/>
                </a:lnTo>
                <a:lnTo>
                  <a:pt x="22959" y="7611"/>
                </a:lnTo>
                <a:lnTo>
                  <a:pt x="28620" y="4013"/>
                </a:lnTo>
                <a:lnTo>
                  <a:pt x="36850" y="1778"/>
                </a:lnTo>
                <a:lnTo>
                  <a:pt x="41712" y="1183"/>
                </a:lnTo>
                <a:lnTo>
                  <a:pt x="46858" y="786"/>
                </a:lnTo>
                <a:lnTo>
                  <a:pt x="52194" y="521"/>
                </a:lnTo>
                <a:lnTo>
                  <a:pt x="63203" y="227"/>
                </a:lnTo>
                <a:lnTo>
                  <a:pt x="104048" y="0"/>
                </a:lnTo>
                <a:lnTo>
                  <a:pt x="107465" y="950"/>
                </a:lnTo>
                <a:lnTo>
                  <a:pt x="113803" y="4545"/>
                </a:lnTo>
                <a:lnTo>
                  <a:pt x="119794" y="9317"/>
                </a:lnTo>
                <a:lnTo>
                  <a:pt x="122725" y="11924"/>
                </a:lnTo>
                <a:lnTo>
                  <a:pt x="124680" y="14614"/>
                </a:lnTo>
                <a:lnTo>
                  <a:pt x="126851" y="20142"/>
                </a:lnTo>
                <a:lnTo>
                  <a:pt x="127430" y="23903"/>
                </a:lnTo>
                <a:lnTo>
                  <a:pt x="127816" y="28315"/>
                </a:lnTo>
                <a:lnTo>
                  <a:pt x="128245" y="37344"/>
                </a:lnTo>
                <a:lnTo>
                  <a:pt x="128436" y="44533"/>
                </a:lnTo>
                <a:lnTo>
                  <a:pt x="127534" y="48735"/>
                </a:lnTo>
                <a:lnTo>
                  <a:pt x="125980" y="53442"/>
                </a:lnTo>
                <a:lnTo>
                  <a:pt x="123992" y="58485"/>
                </a:lnTo>
                <a:lnTo>
                  <a:pt x="122667" y="63752"/>
                </a:lnTo>
                <a:lnTo>
                  <a:pt x="121783" y="69168"/>
                </a:lnTo>
                <a:lnTo>
                  <a:pt x="121194" y="74684"/>
                </a:lnTo>
                <a:lnTo>
                  <a:pt x="118896" y="80267"/>
                </a:lnTo>
                <a:lnTo>
                  <a:pt x="115459" y="85893"/>
                </a:lnTo>
                <a:lnTo>
                  <a:pt x="111263" y="91549"/>
                </a:lnTo>
                <a:lnTo>
                  <a:pt x="107513" y="97225"/>
                </a:lnTo>
                <a:lnTo>
                  <a:pt x="104060" y="102914"/>
                </a:lnTo>
                <a:lnTo>
                  <a:pt x="100806" y="108611"/>
                </a:lnTo>
                <a:lnTo>
                  <a:pt x="96732" y="114314"/>
                </a:lnTo>
                <a:lnTo>
                  <a:pt x="92111" y="120022"/>
                </a:lnTo>
                <a:lnTo>
                  <a:pt x="87124" y="125732"/>
                </a:lnTo>
                <a:lnTo>
                  <a:pt x="79045" y="134616"/>
                </a:lnTo>
                <a:lnTo>
                  <a:pt x="75557" y="138318"/>
                </a:lnTo>
                <a:lnTo>
                  <a:pt x="72279" y="142692"/>
                </a:lnTo>
                <a:lnTo>
                  <a:pt x="69141" y="147513"/>
                </a:lnTo>
                <a:lnTo>
                  <a:pt x="66097" y="152631"/>
                </a:lnTo>
                <a:lnTo>
                  <a:pt x="63114" y="156996"/>
                </a:lnTo>
                <a:lnTo>
                  <a:pt x="60174" y="160859"/>
                </a:lnTo>
                <a:lnTo>
                  <a:pt x="54366" y="167690"/>
                </a:lnTo>
                <a:lnTo>
                  <a:pt x="48611" y="173901"/>
                </a:lnTo>
                <a:lnTo>
                  <a:pt x="46695" y="177844"/>
                </a:lnTo>
                <a:lnTo>
                  <a:pt x="45418" y="182377"/>
                </a:lnTo>
                <a:lnTo>
                  <a:pt x="44566" y="187304"/>
                </a:lnTo>
                <a:lnTo>
                  <a:pt x="43998" y="191541"/>
                </a:lnTo>
                <a:lnTo>
                  <a:pt x="43620" y="195319"/>
                </a:lnTo>
                <a:lnTo>
                  <a:pt x="43012" y="203674"/>
                </a:lnTo>
                <a:lnTo>
                  <a:pt x="45470" y="207357"/>
                </a:lnTo>
                <a:lnTo>
                  <a:pt x="47458" y="209673"/>
                </a:lnTo>
                <a:lnTo>
                  <a:pt x="48784" y="212169"/>
                </a:lnTo>
                <a:lnTo>
                  <a:pt x="50257" y="217482"/>
                </a:lnTo>
                <a:lnTo>
                  <a:pt x="51602" y="219280"/>
                </a:lnTo>
                <a:lnTo>
                  <a:pt x="53452" y="220479"/>
                </a:lnTo>
                <a:lnTo>
                  <a:pt x="58046" y="221811"/>
                </a:lnTo>
                <a:lnTo>
                  <a:pt x="63264" y="222403"/>
                </a:lnTo>
                <a:lnTo>
                  <a:pt x="65989" y="223513"/>
                </a:lnTo>
                <a:lnTo>
                  <a:pt x="71556" y="227287"/>
                </a:lnTo>
                <a:lnTo>
                  <a:pt x="75327" y="227721"/>
                </a:lnTo>
                <a:lnTo>
                  <a:pt x="84596" y="225665"/>
                </a:lnTo>
                <a:lnTo>
                  <a:pt x="89735" y="224735"/>
                </a:lnTo>
                <a:lnTo>
                  <a:pt x="95066" y="224115"/>
                </a:lnTo>
                <a:lnTo>
                  <a:pt x="100525" y="223702"/>
                </a:lnTo>
                <a:lnTo>
                  <a:pt x="106069" y="223427"/>
                </a:lnTo>
                <a:lnTo>
                  <a:pt x="117310" y="223121"/>
                </a:lnTo>
                <a:lnTo>
                  <a:pt x="123927" y="222087"/>
                </a:lnTo>
                <a:lnTo>
                  <a:pt x="131196" y="220445"/>
                </a:lnTo>
                <a:lnTo>
                  <a:pt x="138899" y="218398"/>
                </a:lnTo>
                <a:lnTo>
                  <a:pt x="145939" y="216080"/>
                </a:lnTo>
                <a:lnTo>
                  <a:pt x="152538" y="213583"/>
                </a:lnTo>
                <a:lnTo>
                  <a:pt x="158842" y="210966"/>
                </a:lnTo>
                <a:lnTo>
                  <a:pt x="166855" y="208268"/>
                </a:lnTo>
                <a:lnTo>
                  <a:pt x="176007" y="205518"/>
                </a:lnTo>
                <a:lnTo>
                  <a:pt x="185918" y="202731"/>
                </a:lnTo>
                <a:lnTo>
                  <a:pt x="194430" y="199921"/>
                </a:lnTo>
                <a:lnTo>
                  <a:pt x="202010" y="197095"/>
                </a:lnTo>
                <a:lnTo>
                  <a:pt x="208969" y="194259"/>
                </a:lnTo>
                <a:lnTo>
                  <a:pt x="215513" y="192368"/>
                </a:lnTo>
                <a:lnTo>
                  <a:pt x="221781" y="191108"/>
                </a:lnTo>
                <a:lnTo>
                  <a:pt x="227864" y="190267"/>
                </a:lnTo>
                <a:lnTo>
                  <a:pt x="234777" y="188754"/>
                </a:lnTo>
                <a:lnTo>
                  <a:pt x="242243" y="186793"/>
                </a:lnTo>
                <a:lnTo>
                  <a:pt x="250078" y="184533"/>
                </a:lnTo>
                <a:lnTo>
                  <a:pt x="257206" y="182074"/>
                </a:lnTo>
                <a:lnTo>
                  <a:pt x="263863" y="179482"/>
                </a:lnTo>
                <a:lnTo>
                  <a:pt x="270207" y="176802"/>
                </a:lnTo>
                <a:lnTo>
                  <a:pt x="279795" y="171284"/>
                </a:lnTo>
                <a:lnTo>
                  <a:pt x="283685" y="168479"/>
                </a:lnTo>
                <a:lnTo>
                  <a:pt x="293087" y="165362"/>
                </a:lnTo>
                <a:lnTo>
                  <a:pt x="308611" y="1628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0"/>
          <p:cNvSpPr/>
          <p:nvPr/>
        </p:nvSpPr>
        <p:spPr>
          <a:xfrm>
            <a:off x="3980497" y="2100271"/>
            <a:ext cx="256983" cy="373211"/>
          </a:xfrm>
          <a:custGeom>
            <a:avLst/>
            <a:gdLst/>
            <a:ahLst/>
            <a:cxnLst/>
            <a:rect l="0" t="0" r="0" b="0"/>
            <a:pathLst>
              <a:path w="256983" h="373211">
                <a:moveTo>
                  <a:pt x="0" y="8564"/>
                </a:moveTo>
                <a:lnTo>
                  <a:pt x="0" y="4013"/>
                </a:lnTo>
                <a:lnTo>
                  <a:pt x="953" y="2672"/>
                </a:lnTo>
                <a:lnTo>
                  <a:pt x="2540" y="1778"/>
                </a:lnTo>
                <a:lnTo>
                  <a:pt x="6844" y="785"/>
                </a:lnTo>
                <a:lnTo>
                  <a:pt x="14622" y="226"/>
                </a:lnTo>
                <a:lnTo>
                  <a:pt x="20151" y="96"/>
                </a:lnTo>
                <a:lnTo>
                  <a:pt x="49092" y="0"/>
                </a:lnTo>
                <a:lnTo>
                  <a:pt x="54636" y="950"/>
                </a:lnTo>
                <a:lnTo>
                  <a:pt x="60236" y="2535"/>
                </a:lnTo>
                <a:lnTo>
                  <a:pt x="79760" y="9317"/>
                </a:lnTo>
                <a:lnTo>
                  <a:pt x="87463" y="11924"/>
                </a:lnTo>
                <a:lnTo>
                  <a:pt x="94504" y="14614"/>
                </a:lnTo>
                <a:lnTo>
                  <a:pt x="101103" y="17360"/>
                </a:lnTo>
                <a:lnTo>
                  <a:pt x="107407" y="20142"/>
                </a:lnTo>
                <a:lnTo>
                  <a:pt x="114467" y="23903"/>
                </a:lnTo>
                <a:lnTo>
                  <a:pt x="122032" y="28315"/>
                </a:lnTo>
                <a:lnTo>
                  <a:pt x="129931" y="33161"/>
                </a:lnTo>
                <a:lnTo>
                  <a:pt x="137103" y="37344"/>
                </a:lnTo>
                <a:lnTo>
                  <a:pt x="150152" y="44532"/>
                </a:lnTo>
                <a:lnTo>
                  <a:pt x="156299" y="48735"/>
                </a:lnTo>
                <a:lnTo>
                  <a:pt x="162302" y="53442"/>
                </a:lnTo>
                <a:lnTo>
                  <a:pt x="168209" y="58485"/>
                </a:lnTo>
                <a:lnTo>
                  <a:pt x="174052" y="64705"/>
                </a:lnTo>
                <a:lnTo>
                  <a:pt x="179852" y="71708"/>
                </a:lnTo>
                <a:lnTo>
                  <a:pt x="185623" y="79235"/>
                </a:lnTo>
                <a:lnTo>
                  <a:pt x="191377" y="86158"/>
                </a:lnTo>
                <a:lnTo>
                  <a:pt x="197117" y="92678"/>
                </a:lnTo>
                <a:lnTo>
                  <a:pt x="202849" y="98930"/>
                </a:lnTo>
                <a:lnTo>
                  <a:pt x="208575" y="105955"/>
                </a:lnTo>
                <a:lnTo>
                  <a:pt x="214297" y="113496"/>
                </a:lnTo>
                <a:lnTo>
                  <a:pt x="225736" y="129495"/>
                </a:lnTo>
                <a:lnTo>
                  <a:pt x="237169" y="146131"/>
                </a:lnTo>
                <a:lnTo>
                  <a:pt x="241933" y="153615"/>
                </a:lnTo>
                <a:lnTo>
                  <a:pt x="246061" y="160510"/>
                </a:lnTo>
                <a:lnTo>
                  <a:pt x="249766" y="167011"/>
                </a:lnTo>
                <a:lnTo>
                  <a:pt x="252236" y="174203"/>
                </a:lnTo>
                <a:lnTo>
                  <a:pt x="253882" y="181855"/>
                </a:lnTo>
                <a:lnTo>
                  <a:pt x="254980" y="189814"/>
                </a:lnTo>
                <a:lnTo>
                  <a:pt x="255711" y="197977"/>
                </a:lnTo>
                <a:lnTo>
                  <a:pt x="256199" y="206276"/>
                </a:lnTo>
                <a:lnTo>
                  <a:pt x="256741" y="222166"/>
                </a:lnTo>
                <a:lnTo>
                  <a:pt x="256982" y="235578"/>
                </a:lnTo>
                <a:lnTo>
                  <a:pt x="256094" y="241821"/>
                </a:lnTo>
                <a:lnTo>
                  <a:pt x="254549" y="247889"/>
                </a:lnTo>
                <a:lnTo>
                  <a:pt x="252567" y="253839"/>
                </a:lnTo>
                <a:lnTo>
                  <a:pt x="251245" y="259710"/>
                </a:lnTo>
                <a:lnTo>
                  <a:pt x="249777" y="271314"/>
                </a:lnTo>
                <a:lnTo>
                  <a:pt x="247481" y="277076"/>
                </a:lnTo>
                <a:lnTo>
                  <a:pt x="239849" y="288557"/>
                </a:lnTo>
                <a:lnTo>
                  <a:pt x="232647" y="300010"/>
                </a:lnTo>
                <a:lnTo>
                  <a:pt x="225319" y="311450"/>
                </a:lnTo>
                <a:lnTo>
                  <a:pt x="220697" y="317168"/>
                </a:lnTo>
                <a:lnTo>
                  <a:pt x="215711" y="322885"/>
                </a:lnTo>
                <a:lnTo>
                  <a:pt x="210483" y="327649"/>
                </a:lnTo>
                <a:lnTo>
                  <a:pt x="205092" y="331777"/>
                </a:lnTo>
                <a:lnTo>
                  <a:pt x="199593" y="335482"/>
                </a:lnTo>
                <a:lnTo>
                  <a:pt x="194975" y="338904"/>
                </a:lnTo>
                <a:lnTo>
                  <a:pt x="187303" y="345247"/>
                </a:lnTo>
                <a:lnTo>
                  <a:pt x="180718" y="351240"/>
                </a:lnTo>
                <a:lnTo>
                  <a:pt x="174617" y="357079"/>
                </a:lnTo>
                <a:lnTo>
                  <a:pt x="164612" y="366902"/>
                </a:lnTo>
                <a:lnTo>
                  <a:pt x="164034" y="368424"/>
                </a:lnTo>
                <a:lnTo>
                  <a:pt x="163220" y="373210"/>
                </a:lnTo>
                <a:lnTo>
                  <a:pt x="163030" y="371289"/>
                </a:lnTo>
                <a:lnTo>
                  <a:pt x="162027" y="370395"/>
                </a:lnTo>
                <a:lnTo>
                  <a:pt x="160405" y="369800"/>
                </a:lnTo>
                <a:lnTo>
                  <a:pt x="154305" y="368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1"/>
          <p:cNvSpPr/>
          <p:nvPr/>
        </p:nvSpPr>
        <p:spPr>
          <a:xfrm>
            <a:off x="4589145" y="1851660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41711" y="17145"/>
                </a:lnTo>
                <a:lnTo>
                  <a:pt x="47809" y="16192"/>
                </a:lnTo>
                <a:lnTo>
                  <a:pt x="54733" y="14604"/>
                </a:lnTo>
                <a:lnTo>
                  <a:pt x="62206" y="12594"/>
                </a:lnTo>
                <a:lnTo>
                  <a:pt x="70046" y="11253"/>
                </a:lnTo>
                <a:lnTo>
                  <a:pt x="78129" y="10360"/>
                </a:lnTo>
                <a:lnTo>
                  <a:pt x="86376" y="9764"/>
                </a:lnTo>
                <a:lnTo>
                  <a:pt x="93779" y="9366"/>
                </a:lnTo>
                <a:lnTo>
                  <a:pt x="107084" y="8925"/>
                </a:lnTo>
                <a:lnTo>
                  <a:pt x="180970" y="8581"/>
                </a:lnTo>
                <a:lnTo>
                  <a:pt x="189226" y="7626"/>
                </a:lnTo>
                <a:lnTo>
                  <a:pt x="197589" y="6036"/>
                </a:lnTo>
                <a:lnTo>
                  <a:pt x="206020" y="4024"/>
                </a:lnTo>
                <a:lnTo>
                  <a:pt x="213547" y="2683"/>
                </a:lnTo>
                <a:lnTo>
                  <a:pt x="220469" y="1788"/>
                </a:lnTo>
                <a:lnTo>
                  <a:pt x="226989" y="1192"/>
                </a:lnTo>
                <a:lnTo>
                  <a:pt x="234193" y="794"/>
                </a:lnTo>
                <a:lnTo>
                  <a:pt x="249818" y="353"/>
                </a:lnTo>
                <a:lnTo>
                  <a:pt x="276280" y="31"/>
                </a:lnTo>
                <a:lnTo>
                  <a:pt x="290940" y="0"/>
                </a:lnTo>
                <a:lnTo>
                  <a:pt x="292067" y="953"/>
                </a:lnTo>
                <a:lnTo>
                  <a:pt x="293771" y="2540"/>
                </a:lnTo>
                <a:lnTo>
                  <a:pt x="300037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2"/>
          <p:cNvSpPr/>
          <p:nvPr/>
        </p:nvSpPr>
        <p:spPr>
          <a:xfrm>
            <a:off x="4597717" y="1947190"/>
            <a:ext cx="351474" cy="50203"/>
          </a:xfrm>
          <a:custGeom>
            <a:avLst/>
            <a:gdLst/>
            <a:ahLst/>
            <a:cxnLst/>
            <a:rect l="0" t="0" r="0" b="0"/>
            <a:pathLst>
              <a:path w="351474" h="50203">
                <a:moveTo>
                  <a:pt x="0" y="50202"/>
                </a:moveTo>
                <a:lnTo>
                  <a:pt x="4551" y="50202"/>
                </a:lnTo>
                <a:lnTo>
                  <a:pt x="7796" y="49249"/>
                </a:lnTo>
                <a:lnTo>
                  <a:pt x="11865" y="47662"/>
                </a:lnTo>
                <a:lnTo>
                  <a:pt x="16483" y="45651"/>
                </a:lnTo>
                <a:lnTo>
                  <a:pt x="20513" y="44311"/>
                </a:lnTo>
                <a:lnTo>
                  <a:pt x="27532" y="42821"/>
                </a:lnTo>
                <a:lnTo>
                  <a:pt x="32643" y="42424"/>
                </a:lnTo>
                <a:lnTo>
                  <a:pt x="38906" y="42159"/>
                </a:lnTo>
                <a:lnTo>
                  <a:pt x="45940" y="41983"/>
                </a:lnTo>
                <a:lnTo>
                  <a:pt x="53487" y="40912"/>
                </a:lnTo>
                <a:lnTo>
                  <a:pt x="61375" y="39247"/>
                </a:lnTo>
                <a:lnTo>
                  <a:pt x="69492" y="37183"/>
                </a:lnTo>
                <a:lnTo>
                  <a:pt x="77760" y="34855"/>
                </a:lnTo>
                <a:lnTo>
                  <a:pt x="94567" y="29729"/>
                </a:lnTo>
                <a:lnTo>
                  <a:pt x="104003" y="27981"/>
                </a:lnTo>
                <a:lnTo>
                  <a:pt x="114103" y="26815"/>
                </a:lnTo>
                <a:lnTo>
                  <a:pt x="124645" y="26038"/>
                </a:lnTo>
                <a:lnTo>
                  <a:pt x="135485" y="24568"/>
                </a:lnTo>
                <a:lnTo>
                  <a:pt x="146520" y="22635"/>
                </a:lnTo>
                <a:lnTo>
                  <a:pt x="157688" y="20394"/>
                </a:lnTo>
                <a:lnTo>
                  <a:pt x="167990" y="17948"/>
                </a:lnTo>
                <a:lnTo>
                  <a:pt x="177716" y="15364"/>
                </a:lnTo>
                <a:lnTo>
                  <a:pt x="187057" y="12689"/>
                </a:lnTo>
                <a:lnTo>
                  <a:pt x="197095" y="10906"/>
                </a:lnTo>
                <a:lnTo>
                  <a:pt x="207597" y="9717"/>
                </a:lnTo>
                <a:lnTo>
                  <a:pt x="218408" y="8925"/>
                </a:lnTo>
                <a:lnTo>
                  <a:pt x="228472" y="8396"/>
                </a:lnTo>
                <a:lnTo>
                  <a:pt x="247276" y="7809"/>
                </a:lnTo>
                <a:lnTo>
                  <a:pt x="256291" y="6700"/>
                </a:lnTo>
                <a:lnTo>
                  <a:pt x="265158" y="5008"/>
                </a:lnTo>
                <a:lnTo>
                  <a:pt x="273927" y="2928"/>
                </a:lnTo>
                <a:lnTo>
                  <a:pt x="281678" y="1541"/>
                </a:lnTo>
                <a:lnTo>
                  <a:pt x="288751" y="616"/>
                </a:lnTo>
                <a:lnTo>
                  <a:pt x="295370" y="0"/>
                </a:lnTo>
                <a:lnTo>
                  <a:pt x="301688" y="541"/>
                </a:lnTo>
                <a:lnTo>
                  <a:pt x="307806" y="1855"/>
                </a:lnTo>
                <a:lnTo>
                  <a:pt x="313789" y="3683"/>
                </a:lnTo>
                <a:lnTo>
                  <a:pt x="318730" y="4902"/>
                </a:lnTo>
                <a:lnTo>
                  <a:pt x="326760" y="6256"/>
                </a:lnTo>
                <a:lnTo>
                  <a:pt x="336636" y="7019"/>
                </a:lnTo>
                <a:lnTo>
                  <a:pt x="342656" y="7197"/>
                </a:lnTo>
                <a:lnTo>
                  <a:pt x="351473" y="73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3"/>
          <p:cNvSpPr/>
          <p:nvPr/>
        </p:nvSpPr>
        <p:spPr>
          <a:xfrm>
            <a:off x="5386397" y="1508760"/>
            <a:ext cx="291456" cy="188596"/>
          </a:xfrm>
          <a:custGeom>
            <a:avLst/>
            <a:gdLst/>
            <a:ahLst/>
            <a:cxnLst/>
            <a:rect l="0" t="0" r="0" b="0"/>
            <a:pathLst>
              <a:path w="291456" h="188596">
                <a:moveTo>
                  <a:pt x="59998" y="0"/>
                </a:moveTo>
                <a:lnTo>
                  <a:pt x="59998" y="11931"/>
                </a:lnTo>
                <a:lnTo>
                  <a:pt x="59045" y="13669"/>
                </a:lnTo>
                <a:lnTo>
                  <a:pt x="57458" y="14828"/>
                </a:lnTo>
                <a:lnTo>
                  <a:pt x="55447" y="15600"/>
                </a:lnTo>
                <a:lnTo>
                  <a:pt x="54106" y="17067"/>
                </a:lnTo>
                <a:lnTo>
                  <a:pt x="53212" y="18998"/>
                </a:lnTo>
                <a:lnTo>
                  <a:pt x="52219" y="24636"/>
                </a:lnTo>
                <a:lnTo>
                  <a:pt x="51955" y="28806"/>
                </a:lnTo>
                <a:lnTo>
                  <a:pt x="51778" y="33491"/>
                </a:lnTo>
                <a:lnTo>
                  <a:pt x="50708" y="37567"/>
                </a:lnTo>
                <a:lnTo>
                  <a:pt x="49042" y="41237"/>
                </a:lnTo>
                <a:lnTo>
                  <a:pt x="46979" y="44636"/>
                </a:lnTo>
                <a:lnTo>
                  <a:pt x="45603" y="48807"/>
                </a:lnTo>
                <a:lnTo>
                  <a:pt x="44686" y="53493"/>
                </a:lnTo>
                <a:lnTo>
                  <a:pt x="44075" y="58522"/>
                </a:lnTo>
                <a:lnTo>
                  <a:pt x="42715" y="63779"/>
                </a:lnTo>
                <a:lnTo>
                  <a:pt x="40856" y="69190"/>
                </a:lnTo>
                <a:lnTo>
                  <a:pt x="38664" y="74701"/>
                </a:lnTo>
                <a:lnTo>
                  <a:pt x="36250" y="79328"/>
                </a:lnTo>
                <a:lnTo>
                  <a:pt x="33689" y="83365"/>
                </a:lnTo>
                <a:lnTo>
                  <a:pt x="31028" y="87009"/>
                </a:lnTo>
                <a:lnTo>
                  <a:pt x="28302" y="91343"/>
                </a:lnTo>
                <a:lnTo>
                  <a:pt x="25532" y="96138"/>
                </a:lnTo>
                <a:lnTo>
                  <a:pt x="19914" y="106545"/>
                </a:lnTo>
                <a:lnTo>
                  <a:pt x="14243" y="117521"/>
                </a:lnTo>
                <a:lnTo>
                  <a:pt x="12350" y="122162"/>
                </a:lnTo>
                <a:lnTo>
                  <a:pt x="11087" y="126209"/>
                </a:lnTo>
                <a:lnTo>
                  <a:pt x="10246" y="129859"/>
                </a:lnTo>
                <a:lnTo>
                  <a:pt x="8732" y="133245"/>
                </a:lnTo>
                <a:lnTo>
                  <a:pt x="6771" y="136455"/>
                </a:lnTo>
                <a:lnTo>
                  <a:pt x="4510" y="139547"/>
                </a:lnTo>
                <a:lnTo>
                  <a:pt x="3004" y="142561"/>
                </a:lnTo>
                <a:lnTo>
                  <a:pt x="1329" y="148450"/>
                </a:lnTo>
                <a:lnTo>
                  <a:pt x="585" y="154243"/>
                </a:lnTo>
                <a:lnTo>
                  <a:pt x="108" y="161171"/>
                </a:lnTo>
                <a:lnTo>
                  <a:pt x="24" y="166923"/>
                </a:lnTo>
                <a:lnTo>
                  <a:pt x="0" y="174659"/>
                </a:lnTo>
                <a:lnTo>
                  <a:pt x="950" y="176447"/>
                </a:lnTo>
                <a:lnTo>
                  <a:pt x="2534" y="177639"/>
                </a:lnTo>
                <a:lnTo>
                  <a:pt x="4544" y="178433"/>
                </a:lnTo>
                <a:lnTo>
                  <a:pt x="11923" y="179551"/>
                </a:lnTo>
                <a:lnTo>
                  <a:pt x="14612" y="180661"/>
                </a:lnTo>
                <a:lnTo>
                  <a:pt x="22949" y="185820"/>
                </a:lnTo>
                <a:lnTo>
                  <a:pt x="28609" y="187362"/>
                </a:lnTo>
                <a:lnTo>
                  <a:pt x="36840" y="188047"/>
                </a:lnTo>
                <a:lnTo>
                  <a:pt x="46848" y="188351"/>
                </a:lnTo>
                <a:lnTo>
                  <a:pt x="81052" y="188573"/>
                </a:lnTo>
                <a:lnTo>
                  <a:pt x="184152" y="188595"/>
                </a:lnTo>
                <a:lnTo>
                  <a:pt x="190393" y="187642"/>
                </a:lnTo>
                <a:lnTo>
                  <a:pt x="196457" y="186054"/>
                </a:lnTo>
                <a:lnTo>
                  <a:pt x="202406" y="184044"/>
                </a:lnTo>
                <a:lnTo>
                  <a:pt x="208277" y="182703"/>
                </a:lnTo>
                <a:lnTo>
                  <a:pt x="214095" y="181810"/>
                </a:lnTo>
                <a:lnTo>
                  <a:pt x="219879" y="181214"/>
                </a:lnTo>
                <a:lnTo>
                  <a:pt x="225640" y="180816"/>
                </a:lnTo>
                <a:lnTo>
                  <a:pt x="231386" y="180552"/>
                </a:lnTo>
                <a:lnTo>
                  <a:pt x="237122" y="180375"/>
                </a:lnTo>
                <a:lnTo>
                  <a:pt x="241898" y="181210"/>
                </a:lnTo>
                <a:lnTo>
                  <a:pt x="249745" y="184678"/>
                </a:lnTo>
                <a:lnTo>
                  <a:pt x="256407" y="186854"/>
                </a:lnTo>
                <a:lnTo>
                  <a:pt x="263496" y="187821"/>
                </a:lnTo>
                <a:lnTo>
                  <a:pt x="268053" y="188079"/>
                </a:lnTo>
                <a:lnTo>
                  <a:pt x="279953" y="188493"/>
                </a:lnTo>
                <a:lnTo>
                  <a:pt x="291455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4"/>
          <p:cNvSpPr/>
          <p:nvPr/>
        </p:nvSpPr>
        <p:spPr>
          <a:xfrm>
            <a:off x="5600700" y="1474469"/>
            <a:ext cx="68580" cy="445771"/>
          </a:xfrm>
          <a:custGeom>
            <a:avLst/>
            <a:gdLst/>
            <a:ahLst/>
            <a:cxnLst/>
            <a:rect l="0" t="0" r="0" b="0"/>
            <a:pathLst>
              <a:path w="68580" h="44577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6"/>
                </a:lnTo>
                <a:lnTo>
                  <a:pt x="4550" y="11932"/>
                </a:lnTo>
                <a:lnTo>
                  <a:pt x="5891" y="14623"/>
                </a:lnTo>
                <a:lnTo>
                  <a:pt x="7380" y="20152"/>
                </a:lnTo>
                <a:lnTo>
                  <a:pt x="8219" y="33170"/>
                </a:lnTo>
                <a:lnTo>
                  <a:pt x="8467" y="49093"/>
                </a:lnTo>
                <a:lnTo>
                  <a:pt x="8563" y="87464"/>
                </a:lnTo>
                <a:lnTo>
                  <a:pt x="7613" y="95457"/>
                </a:lnTo>
                <a:lnTo>
                  <a:pt x="6028" y="103643"/>
                </a:lnTo>
                <a:lnTo>
                  <a:pt x="4018" y="111958"/>
                </a:lnTo>
                <a:lnTo>
                  <a:pt x="2679" y="120359"/>
                </a:lnTo>
                <a:lnTo>
                  <a:pt x="1786" y="128817"/>
                </a:lnTo>
                <a:lnTo>
                  <a:pt x="1191" y="137313"/>
                </a:lnTo>
                <a:lnTo>
                  <a:pt x="794" y="145835"/>
                </a:lnTo>
                <a:lnTo>
                  <a:pt x="352" y="162923"/>
                </a:lnTo>
                <a:lnTo>
                  <a:pt x="31" y="226249"/>
                </a:lnTo>
                <a:lnTo>
                  <a:pt x="973" y="236558"/>
                </a:lnTo>
                <a:lnTo>
                  <a:pt x="2553" y="246288"/>
                </a:lnTo>
                <a:lnTo>
                  <a:pt x="4559" y="255632"/>
                </a:lnTo>
                <a:lnTo>
                  <a:pt x="7802" y="264719"/>
                </a:lnTo>
                <a:lnTo>
                  <a:pt x="11869" y="273635"/>
                </a:lnTo>
                <a:lnTo>
                  <a:pt x="16485" y="282436"/>
                </a:lnTo>
                <a:lnTo>
                  <a:pt x="19562" y="291161"/>
                </a:lnTo>
                <a:lnTo>
                  <a:pt x="21614" y="299835"/>
                </a:lnTo>
                <a:lnTo>
                  <a:pt x="22981" y="308475"/>
                </a:lnTo>
                <a:lnTo>
                  <a:pt x="24846" y="317093"/>
                </a:lnTo>
                <a:lnTo>
                  <a:pt x="27041" y="325695"/>
                </a:lnTo>
                <a:lnTo>
                  <a:pt x="29457" y="334288"/>
                </a:lnTo>
                <a:lnTo>
                  <a:pt x="32021" y="341921"/>
                </a:lnTo>
                <a:lnTo>
                  <a:pt x="34682" y="348915"/>
                </a:lnTo>
                <a:lnTo>
                  <a:pt x="37409" y="355483"/>
                </a:lnTo>
                <a:lnTo>
                  <a:pt x="39227" y="361766"/>
                </a:lnTo>
                <a:lnTo>
                  <a:pt x="41246" y="373828"/>
                </a:lnTo>
                <a:lnTo>
                  <a:pt x="42738" y="379711"/>
                </a:lnTo>
                <a:lnTo>
                  <a:pt x="44684" y="385538"/>
                </a:lnTo>
                <a:lnTo>
                  <a:pt x="46934" y="391328"/>
                </a:lnTo>
                <a:lnTo>
                  <a:pt x="49386" y="397093"/>
                </a:lnTo>
                <a:lnTo>
                  <a:pt x="54652" y="408579"/>
                </a:lnTo>
                <a:lnTo>
                  <a:pt x="56437" y="413356"/>
                </a:lnTo>
                <a:lnTo>
                  <a:pt x="58421" y="421204"/>
                </a:lnTo>
                <a:lnTo>
                  <a:pt x="59902" y="424630"/>
                </a:lnTo>
                <a:lnTo>
                  <a:pt x="61842" y="427867"/>
                </a:lnTo>
                <a:lnTo>
                  <a:pt x="68185" y="436652"/>
                </a:lnTo>
                <a:lnTo>
                  <a:pt x="68579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5"/>
          <p:cNvSpPr/>
          <p:nvPr/>
        </p:nvSpPr>
        <p:spPr>
          <a:xfrm>
            <a:off x="5223509" y="1980247"/>
            <a:ext cx="668657" cy="17146"/>
          </a:xfrm>
          <a:custGeom>
            <a:avLst/>
            <a:gdLst/>
            <a:ahLst/>
            <a:cxnLst/>
            <a:rect l="0" t="0" r="0" b="0"/>
            <a:pathLst>
              <a:path w="668657" h="17146">
                <a:moveTo>
                  <a:pt x="0" y="17145"/>
                </a:moveTo>
                <a:lnTo>
                  <a:pt x="103064" y="17145"/>
                </a:lnTo>
                <a:lnTo>
                  <a:pt x="112524" y="16192"/>
                </a:lnTo>
                <a:lnTo>
                  <a:pt x="122642" y="14605"/>
                </a:lnTo>
                <a:lnTo>
                  <a:pt x="133196" y="12594"/>
                </a:lnTo>
                <a:lnTo>
                  <a:pt x="144043" y="11254"/>
                </a:lnTo>
                <a:lnTo>
                  <a:pt x="155084" y="10360"/>
                </a:lnTo>
                <a:lnTo>
                  <a:pt x="166255" y="9764"/>
                </a:lnTo>
                <a:lnTo>
                  <a:pt x="188826" y="9102"/>
                </a:lnTo>
                <a:lnTo>
                  <a:pt x="238912" y="8677"/>
                </a:lnTo>
                <a:lnTo>
                  <a:pt x="252620" y="7690"/>
                </a:lnTo>
                <a:lnTo>
                  <a:pt x="266521" y="6079"/>
                </a:lnTo>
                <a:lnTo>
                  <a:pt x="280551" y="4053"/>
                </a:lnTo>
                <a:lnTo>
                  <a:pt x="294666" y="2702"/>
                </a:lnTo>
                <a:lnTo>
                  <a:pt x="308840" y="1801"/>
                </a:lnTo>
                <a:lnTo>
                  <a:pt x="337288" y="801"/>
                </a:lnTo>
                <a:lnTo>
                  <a:pt x="394356" y="158"/>
                </a:lnTo>
                <a:lnTo>
                  <a:pt x="408636" y="105"/>
                </a:lnTo>
                <a:lnTo>
                  <a:pt x="422919" y="1023"/>
                </a:lnTo>
                <a:lnTo>
                  <a:pt x="437204" y="2587"/>
                </a:lnTo>
                <a:lnTo>
                  <a:pt x="451489" y="4582"/>
                </a:lnTo>
                <a:lnTo>
                  <a:pt x="464823" y="5912"/>
                </a:lnTo>
                <a:lnTo>
                  <a:pt x="477522" y="6799"/>
                </a:lnTo>
                <a:lnTo>
                  <a:pt x="489799" y="7390"/>
                </a:lnTo>
                <a:lnTo>
                  <a:pt x="513598" y="8047"/>
                </a:lnTo>
                <a:lnTo>
                  <a:pt x="555371" y="8469"/>
                </a:lnTo>
                <a:lnTo>
                  <a:pt x="564557" y="7551"/>
                </a:lnTo>
                <a:lnTo>
                  <a:pt x="573540" y="5986"/>
                </a:lnTo>
                <a:lnTo>
                  <a:pt x="582385" y="3991"/>
                </a:lnTo>
                <a:lnTo>
                  <a:pt x="590186" y="2661"/>
                </a:lnTo>
                <a:lnTo>
                  <a:pt x="597293" y="1774"/>
                </a:lnTo>
                <a:lnTo>
                  <a:pt x="603935" y="1183"/>
                </a:lnTo>
                <a:lnTo>
                  <a:pt x="610269" y="788"/>
                </a:lnTo>
                <a:lnTo>
                  <a:pt x="622386" y="350"/>
                </a:lnTo>
                <a:lnTo>
                  <a:pt x="642113" y="46"/>
                </a:lnTo>
                <a:lnTo>
                  <a:pt x="66865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6"/>
          <p:cNvSpPr/>
          <p:nvPr/>
        </p:nvSpPr>
        <p:spPr>
          <a:xfrm>
            <a:off x="5429250" y="2092045"/>
            <a:ext cx="437198" cy="376832"/>
          </a:xfrm>
          <a:custGeom>
            <a:avLst/>
            <a:gdLst/>
            <a:ahLst/>
            <a:cxnLst/>
            <a:rect l="0" t="0" r="0" b="0"/>
            <a:pathLst>
              <a:path w="437198" h="376832">
                <a:moveTo>
                  <a:pt x="437197" y="42507"/>
                </a:moveTo>
                <a:lnTo>
                  <a:pt x="429816" y="35126"/>
                </a:lnTo>
                <a:lnTo>
                  <a:pt x="426614" y="34464"/>
                </a:lnTo>
                <a:lnTo>
                  <a:pt x="413120" y="34004"/>
                </a:lnTo>
                <a:lnTo>
                  <a:pt x="272979" y="33935"/>
                </a:lnTo>
                <a:lnTo>
                  <a:pt x="264853" y="32982"/>
                </a:lnTo>
                <a:lnTo>
                  <a:pt x="256578" y="31394"/>
                </a:lnTo>
                <a:lnTo>
                  <a:pt x="248205" y="29384"/>
                </a:lnTo>
                <a:lnTo>
                  <a:pt x="240717" y="28043"/>
                </a:lnTo>
                <a:lnTo>
                  <a:pt x="227318" y="26553"/>
                </a:lnTo>
                <a:lnTo>
                  <a:pt x="215013" y="25892"/>
                </a:lnTo>
                <a:lnTo>
                  <a:pt x="209064" y="25715"/>
                </a:lnTo>
                <a:lnTo>
                  <a:pt x="197375" y="22979"/>
                </a:lnTo>
                <a:lnTo>
                  <a:pt x="185829" y="19540"/>
                </a:lnTo>
                <a:lnTo>
                  <a:pt x="174348" y="18012"/>
                </a:lnTo>
                <a:lnTo>
                  <a:pt x="162895" y="17333"/>
                </a:lnTo>
                <a:lnTo>
                  <a:pt x="157174" y="17152"/>
                </a:lnTo>
                <a:lnTo>
                  <a:pt x="145737" y="14411"/>
                </a:lnTo>
                <a:lnTo>
                  <a:pt x="135257" y="10970"/>
                </a:lnTo>
                <a:lnTo>
                  <a:pt x="124002" y="9033"/>
                </a:lnTo>
                <a:lnTo>
                  <a:pt x="113682" y="8459"/>
                </a:lnTo>
                <a:lnTo>
                  <a:pt x="104182" y="8324"/>
                </a:lnTo>
                <a:lnTo>
                  <a:pt x="99935" y="7336"/>
                </a:lnTo>
                <a:lnTo>
                  <a:pt x="87784" y="846"/>
                </a:lnTo>
                <a:lnTo>
                  <a:pt x="84100" y="178"/>
                </a:lnTo>
                <a:lnTo>
                  <a:pt x="81784" y="0"/>
                </a:lnTo>
                <a:lnTo>
                  <a:pt x="80240" y="834"/>
                </a:lnTo>
                <a:lnTo>
                  <a:pt x="79211" y="2343"/>
                </a:lnTo>
                <a:lnTo>
                  <a:pt x="78525" y="4301"/>
                </a:lnTo>
                <a:lnTo>
                  <a:pt x="77114" y="5606"/>
                </a:lnTo>
                <a:lnTo>
                  <a:pt x="75222" y="6477"/>
                </a:lnTo>
                <a:lnTo>
                  <a:pt x="69892" y="7873"/>
                </a:lnTo>
                <a:lnTo>
                  <a:pt x="69454" y="8940"/>
                </a:lnTo>
                <a:lnTo>
                  <a:pt x="68968" y="12666"/>
                </a:lnTo>
                <a:lnTo>
                  <a:pt x="67886" y="14040"/>
                </a:lnTo>
                <a:lnTo>
                  <a:pt x="66213" y="14957"/>
                </a:lnTo>
                <a:lnTo>
                  <a:pt x="64144" y="15568"/>
                </a:lnTo>
                <a:lnTo>
                  <a:pt x="62765" y="17880"/>
                </a:lnTo>
                <a:lnTo>
                  <a:pt x="59871" y="29284"/>
                </a:lnTo>
                <a:lnTo>
                  <a:pt x="55820" y="35995"/>
                </a:lnTo>
                <a:lnTo>
                  <a:pt x="53383" y="44693"/>
                </a:lnTo>
                <a:lnTo>
                  <a:pt x="52301" y="53956"/>
                </a:lnTo>
                <a:lnTo>
                  <a:pt x="51820" y="61248"/>
                </a:lnTo>
                <a:lnTo>
                  <a:pt x="49066" y="70204"/>
                </a:lnTo>
                <a:lnTo>
                  <a:pt x="45619" y="80534"/>
                </a:lnTo>
                <a:lnTo>
                  <a:pt x="44088" y="91475"/>
                </a:lnTo>
                <a:lnTo>
                  <a:pt x="43407" y="102688"/>
                </a:lnTo>
                <a:lnTo>
                  <a:pt x="43225" y="108345"/>
                </a:lnTo>
                <a:lnTo>
                  <a:pt x="42152" y="113069"/>
                </a:lnTo>
                <a:lnTo>
                  <a:pt x="38419" y="120858"/>
                </a:lnTo>
                <a:lnTo>
                  <a:pt x="36125" y="130035"/>
                </a:lnTo>
                <a:lnTo>
                  <a:pt x="35105" y="140463"/>
                </a:lnTo>
                <a:lnTo>
                  <a:pt x="34652" y="151448"/>
                </a:lnTo>
                <a:lnTo>
                  <a:pt x="34361" y="173070"/>
                </a:lnTo>
                <a:lnTo>
                  <a:pt x="34290" y="200818"/>
                </a:lnTo>
                <a:lnTo>
                  <a:pt x="35243" y="202340"/>
                </a:lnTo>
                <a:lnTo>
                  <a:pt x="36830" y="203355"/>
                </a:lnTo>
                <a:lnTo>
                  <a:pt x="42757" y="205350"/>
                </a:lnTo>
                <a:lnTo>
                  <a:pt x="47382" y="200823"/>
                </a:lnTo>
                <a:lnTo>
                  <a:pt x="49685" y="199486"/>
                </a:lnTo>
                <a:lnTo>
                  <a:pt x="57478" y="196652"/>
                </a:lnTo>
                <a:lnTo>
                  <a:pt x="66772" y="190203"/>
                </a:lnTo>
                <a:lnTo>
                  <a:pt x="76031" y="184985"/>
                </a:lnTo>
                <a:lnTo>
                  <a:pt x="89036" y="179490"/>
                </a:lnTo>
                <a:lnTo>
                  <a:pt x="104341" y="173874"/>
                </a:lnTo>
                <a:lnTo>
                  <a:pt x="120668" y="168202"/>
                </a:lnTo>
                <a:lnTo>
                  <a:pt x="129976" y="166309"/>
                </a:lnTo>
                <a:lnTo>
                  <a:pt x="139990" y="165047"/>
                </a:lnTo>
                <a:lnTo>
                  <a:pt x="150477" y="164205"/>
                </a:lnTo>
                <a:lnTo>
                  <a:pt x="160325" y="162691"/>
                </a:lnTo>
                <a:lnTo>
                  <a:pt x="169748" y="160730"/>
                </a:lnTo>
                <a:lnTo>
                  <a:pt x="178888" y="158470"/>
                </a:lnTo>
                <a:lnTo>
                  <a:pt x="187838" y="156010"/>
                </a:lnTo>
                <a:lnTo>
                  <a:pt x="205404" y="150738"/>
                </a:lnTo>
                <a:lnTo>
                  <a:pt x="215040" y="148951"/>
                </a:lnTo>
                <a:lnTo>
                  <a:pt x="225275" y="147760"/>
                </a:lnTo>
                <a:lnTo>
                  <a:pt x="235908" y="146966"/>
                </a:lnTo>
                <a:lnTo>
                  <a:pt x="244902" y="146436"/>
                </a:lnTo>
                <a:lnTo>
                  <a:pt x="259975" y="145848"/>
                </a:lnTo>
                <a:lnTo>
                  <a:pt x="267614" y="146643"/>
                </a:lnTo>
                <a:lnTo>
                  <a:pt x="275564" y="148126"/>
                </a:lnTo>
                <a:lnTo>
                  <a:pt x="283722" y="150067"/>
                </a:lnTo>
                <a:lnTo>
                  <a:pt x="292018" y="152314"/>
                </a:lnTo>
                <a:lnTo>
                  <a:pt x="308855" y="157350"/>
                </a:lnTo>
                <a:lnTo>
                  <a:pt x="316393" y="160027"/>
                </a:lnTo>
                <a:lnTo>
                  <a:pt x="329849" y="165541"/>
                </a:lnTo>
                <a:lnTo>
                  <a:pt x="342179" y="171166"/>
                </a:lnTo>
                <a:lnTo>
                  <a:pt x="348134" y="174000"/>
                </a:lnTo>
                <a:lnTo>
                  <a:pt x="353057" y="177794"/>
                </a:lnTo>
                <a:lnTo>
                  <a:pt x="361066" y="187089"/>
                </a:lnTo>
                <a:lnTo>
                  <a:pt x="367801" y="197571"/>
                </a:lnTo>
                <a:lnTo>
                  <a:pt x="373970" y="208579"/>
                </a:lnTo>
                <a:lnTo>
                  <a:pt x="379886" y="219822"/>
                </a:lnTo>
                <a:lnTo>
                  <a:pt x="383151" y="231169"/>
                </a:lnTo>
                <a:lnTo>
                  <a:pt x="384602" y="242562"/>
                </a:lnTo>
                <a:lnTo>
                  <a:pt x="385246" y="253975"/>
                </a:lnTo>
                <a:lnTo>
                  <a:pt x="385533" y="262858"/>
                </a:lnTo>
                <a:lnTo>
                  <a:pt x="385609" y="266560"/>
                </a:lnTo>
                <a:lnTo>
                  <a:pt x="383154" y="275754"/>
                </a:lnTo>
                <a:lnTo>
                  <a:pt x="381166" y="280872"/>
                </a:lnTo>
                <a:lnTo>
                  <a:pt x="373877" y="291640"/>
                </a:lnTo>
                <a:lnTo>
                  <a:pt x="365240" y="301823"/>
                </a:lnTo>
                <a:lnTo>
                  <a:pt x="358226" y="309523"/>
                </a:lnTo>
                <a:lnTo>
                  <a:pt x="344372" y="323765"/>
                </a:lnTo>
                <a:lnTo>
                  <a:pt x="333711" y="331975"/>
                </a:lnTo>
                <a:lnTo>
                  <a:pt x="322624" y="338800"/>
                </a:lnTo>
                <a:lnTo>
                  <a:pt x="311346" y="345008"/>
                </a:lnTo>
                <a:lnTo>
                  <a:pt x="294286" y="353858"/>
                </a:lnTo>
                <a:lnTo>
                  <a:pt x="287630" y="356754"/>
                </a:lnTo>
                <a:lnTo>
                  <a:pt x="280336" y="359638"/>
                </a:lnTo>
                <a:lnTo>
                  <a:pt x="272615" y="362513"/>
                </a:lnTo>
                <a:lnTo>
                  <a:pt x="258957" y="365707"/>
                </a:lnTo>
                <a:lnTo>
                  <a:pt x="246537" y="368079"/>
                </a:lnTo>
                <a:lnTo>
                  <a:pt x="234667" y="372308"/>
                </a:lnTo>
                <a:lnTo>
                  <a:pt x="227882" y="373817"/>
                </a:lnTo>
                <a:lnTo>
                  <a:pt x="220501" y="374823"/>
                </a:lnTo>
                <a:lnTo>
                  <a:pt x="212723" y="375494"/>
                </a:lnTo>
                <a:lnTo>
                  <a:pt x="205633" y="375940"/>
                </a:lnTo>
                <a:lnTo>
                  <a:pt x="192675" y="376437"/>
                </a:lnTo>
                <a:lnTo>
                  <a:pt x="174669" y="376717"/>
                </a:lnTo>
                <a:lnTo>
                  <a:pt x="114662" y="376831"/>
                </a:lnTo>
                <a:lnTo>
                  <a:pt x="103031" y="374293"/>
                </a:lnTo>
                <a:lnTo>
                  <a:pt x="92464" y="370943"/>
                </a:lnTo>
                <a:lnTo>
                  <a:pt x="80207" y="369056"/>
                </a:lnTo>
                <a:lnTo>
                  <a:pt x="70255" y="368615"/>
                </a:lnTo>
                <a:lnTo>
                  <a:pt x="59482" y="365879"/>
                </a:lnTo>
                <a:lnTo>
                  <a:pt x="49296" y="362440"/>
                </a:lnTo>
                <a:lnTo>
                  <a:pt x="41594" y="360912"/>
                </a:lnTo>
                <a:lnTo>
                  <a:pt x="34996" y="357693"/>
                </a:lnTo>
                <a:lnTo>
                  <a:pt x="31903" y="355501"/>
                </a:lnTo>
                <a:lnTo>
                  <a:pt x="25926" y="353066"/>
                </a:lnTo>
                <a:lnTo>
                  <a:pt x="17348" y="351374"/>
                </a:lnTo>
                <a:lnTo>
                  <a:pt x="13108" y="351231"/>
                </a:lnTo>
                <a:lnTo>
                  <a:pt x="10643" y="350241"/>
                </a:lnTo>
                <a:lnTo>
                  <a:pt x="0" y="3425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285981" y="2880360"/>
            <a:ext cx="7406257" cy="1662912"/>
            <a:chOff x="285981" y="2880360"/>
            <a:chExt cx="7406257" cy="1662912"/>
          </a:xfrm>
        </p:grpSpPr>
        <p:sp>
          <p:nvSpPr>
            <p:cNvPr id="34" name="SMARTPenAnnotation387"/>
            <p:cNvSpPr/>
            <p:nvPr/>
          </p:nvSpPr>
          <p:spPr>
            <a:xfrm>
              <a:off x="362902" y="3029726"/>
              <a:ext cx="102871" cy="390702"/>
            </a:xfrm>
            <a:custGeom>
              <a:avLst/>
              <a:gdLst/>
              <a:ahLst/>
              <a:cxnLst/>
              <a:rect l="0" t="0" r="0" b="0"/>
              <a:pathLst>
                <a:path w="102871" h="390702">
                  <a:moveTo>
                    <a:pt x="0" y="4938"/>
                  </a:moveTo>
                  <a:lnTo>
                    <a:pt x="0" y="0"/>
                  </a:lnTo>
                  <a:lnTo>
                    <a:pt x="0" y="9416"/>
                  </a:lnTo>
                  <a:lnTo>
                    <a:pt x="952" y="11733"/>
                  </a:lnTo>
                  <a:lnTo>
                    <a:pt x="2540" y="14231"/>
                  </a:lnTo>
                  <a:lnTo>
                    <a:pt x="4551" y="16848"/>
                  </a:lnTo>
                  <a:lnTo>
                    <a:pt x="6844" y="19546"/>
                  </a:lnTo>
                  <a:lnTo>
                    <a:pt x="9325" y="22297"/>
                  </a:lnTo>
                  <a:lnTo>
                    <a:pt x="11932" y="25083"/>
                  </a:lnTo>
                  <a:lnTo>
                    <a:pt x="13669" y="27893"/>
                  </a:lnTo>
                  <a:lnTo>
                    <a:pt x="15600" y="33556"/>
                  </a:lnTo>
                  <a:lnTo>
                    <a:pt x="18020" y="37352"/>
                  </a:lnTo>
                  <a:lnTo>
                    <a:pt x="21538" y="41787"/>
                  </a:lnTo>
                  <a:lnTo>
                    <a:pt x="25789" y="46649"/>
                  </a:lnTo>
                  <a:lnTo>
                    <a:pt x="28623" y="51796"/>
                  </a:lnTo>
                  <a:lnTo>
                    <a:pt x="31771" y="62594"/>
                  </a:lnTo>
                  <a:lnTo>
                    <a:pt x="33563" y="69093"/>
                  </a:lnTo>
                  <a:lnTo>
                    <a:pt x="38094" y="83934"/>
                  </a:lnTo>
                  <a:lnTo>
                    <a:pt x="46001" y="108355"/>
                  </a:lnTo>
                  <a:lnTo>
                    <a:pt x="47812" y="116745"/>
                  </a:lnTo>
                  <a:lnTo>
                    <a:pt x="49020" y="125196"/>
                  </a:lnTo>
                  <a:lnTo>
                    <a:pt x="49825" y="133688"/>
                  </a:lnTo>
                  <a:lnTo>
                    <a:pt x="50361" y="143159"/>
                  </a:lnTo>
                  <a:lnTo>
                    <a:pt x="50958" y="163843"/>
                  </a:lnTo>
                  <a:lnTo>
                    <a:pt x="51393" y="223453"/>
                  </a:lnTo>
                  <a:lnTo>
                    <a:pt x="51422" y="252246"/>
                  </a:lnTo>
                  <a:lnTo>
                    <a:pt x="52379" y="261250"/>
                  </a:lnTo>
                  <a:lnTo>
                    <a:pt x="53969" y="270110"/>
                  </a:lnTo>
                  <a:lnTo>
                    <a:pt x="55982" y="278875"/>
                  </a:lnTo>
                  <a:lnTo>
                    <a:pt x="57324" y="286623"/>
                  </a:lnTo>
                  <a:lnTo>
                    <a:pt x="58218" y="293693"/>
                  </a:lnTo>
                  <a:lnTo>
                    <a:pt x="58815" y="300312"/>
                  </a:lnTo>
                  <a:lnTo>
                    <a:pt x="60165" y="306629"/>
                  </a:lnTo>
                  <a:lnTo>
                    <a:pt x="62017" y="312745"/>
                  </a:lnTo>
                  <a:lnTo>
                    <a:pt x="64205" y="318728"/>
                  </a:lnTo>
                  <a:lnTo>
                    <a:pt x="66635" y="330456"/>
                  </a:lnTo>
                  <a:lnTo>
                    <a:pt x="68668" y="342018"/>
                  </a:lnTo>
                  <a:lnTo>
                    <a:pt x="70544" y="347768"/>
                  </a:lnTo>
                  <a:lnTo>
                    <a:pt x="72747" y="353507"/>
                  </a:lnTo>
                  <a:lnTo>
                    <a:pt x="75194" y="362423"/>
                  </a:lnTo>
                  <a:lnTo>
                    <a:pt x="75847" y="366134"/>
                  </a:lnTo>
                  <a:lnTo>
                    <a:pt x="77235" y="369561"/>
                  </a:lnTo>
                  <a:lnTo>
                    <a:pt x="79112" y="372797"/>
                  </a:lnTo>
                  <a:lnTo>
                    <a:pt x="81316" y="375908"/>
                  </a:lnTo>
                  <a:lnTo>
                    <a:pt x="83739" y="378934"/>
                  </a:lnTo>
                  <a:lnTo>
                    <a:pt x="86306" y="381904"/>
                  </a:lnTo>
                  <a:lnTo>
                    <a:pt x="92719" y="388963"/>
                  </a:lnTo>
                  <a:lnTo>
                    <a:pt x="94197" y="389543"/>
                  </a:lnTo>
                  <a:lnTo>
                    <a:pt x="96136" y="389929"/>
                  </a:lnTo>
                  <a:lnTo>
                    <a:pt x="102870" y="39070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88"/>
            <p:cNvSpPr/>
            <p:nvPr/>
          </p:nvSpPr>
          <p:spPr>
            <a:xfrm>
              <a:off x="542924" y="3103641"/>
              <a:ext cx="291466" cy="265234"/>
            </a:xfrm>
            <a:custGeom>
              <a:avLst/>
              <a:gdLst/>
              <a:ahLst/>
              <a:cxnLst/>
              <a:rect l="0" t="0" r="0" b="0"/>
              <a:pathLst>
                <a:path w="291466" h="265234">
                  <a:moveTo>
                    <a:pt x="0" y="42466"/>
                  </a:moveTo>
                  <a:lnTo>
                    <a:pt x="0" y="35085"/>
                  </a:lnTo>
                  <a:lnTo>
                    <a:pt x="4551" y="29696"/>
                  </a:lnTo>
                  <a:lnTo>
                    <a:pt x="11866" y="24725"/>
                  </a:lnTo>
                  <a:lnTo>
                    <a:pt x="16483" y="22067"/>
                  </a:lnTo>
                  <a:lnTo>
                    <a:pt x="26693" y="16572"/>
                  </a:lnTo>
                  <a:lnTo>
                    <a:pt x="32083" y="13773"/>
                  </a:lnTo>
                  <a:lnTo>
                    <a:pt x="37581" y="11908"/>
                  </a:lnTo>
                  <a:lnTo>
                    <a:pt x="43152" y="10664"/>
                  </a:lnTo>
                  <a:lnTo>
                    <a:pt x="48771" y="9835"/>
                  </a:lnTo>
                  <a:lnTo>
                    <a:pt x="54421" y="8329"/>
                  </a:lnTo>
                  <a:lnTo>
                    <a:pt x="60094" y="6373"/>
                  </a:lnTo>
                  <a:lnTo>
                    <a:pt x="65780" y="4117"/>
                  </a:lnTo>
                  <a:lnTo>
                    <a:pt x="72428" y="2612"/>
                  </a:lnTo>
                  <a:lnTo>
                    <a:pt x="79718" y="1609"/>
                  </a:lnTo>
                  <a:lnTo>
                    <a:pt x="87436" y="941"/>
                  </a:lnTo>
                  <a:lnTo>
                    <a:pt x="94486" y="495"/>
                  </a:lnTo>
                  <a:lnTo>
                    <a:pt x="107399" y="0"/>
                  </a:lnTo>
                  <a:lnTo>
                    <a:pt x="113509" y="820"/>
                  </a:lnTo>
                  <a:lnTo>
                    <a:pt x="119488" y="2320"/>
                  </a:lnTo>
                  <a:lnTo>
                    <a:pt x="125379" y="4272"/>
                  </a:lnTo>
                  <a:lnTo>
                    <a:pt x="131211" y="5573"/>
                  </a:lnTo>
                  <a:lnTo>
                    <a:pt x="137004" y="6441"/>
                  </a:lnTo>
                  <a:lnTo>
                    <a:pt x="142771" y="7019"/>
                  </a:lnTo>
                  <a:lnTo>
                    <a:pt x="148521" y="8357"/>
                  </a:lnTo>
                  <a:lnTo>
                    <a:pt x="154259" y="10202"/>
                  </a:lnTo>
                  <a:lnTo>
                    <a:pt x="159990" y="12384"/>
                  </a:lnTo>
                  <a:lnTo>
                    <a:pt x="168897" y="17349"/>
                  </a:lnTo>
                  <a:lnTo>
                    <a:pt x="172605" y="20006"/>
                  </a:lnTo>
                  <a:lnTo>
                    <a:pt x="175078" y="23683"/>
                  </a:lnTo>
                  <a:lnTo>
                    <a:pt x="176726" y="28039"/>
                  </a:lnTo>
                  <a:lnTo>
                    <a:pt x="177825" y="32848"/>
                  </a:lnTo>
                  <a:lnTo>
                    <a:pt x="178558" y="37959"/>
                  </a:lnTo>
                  <a:lnTo>
                    <a:pt x="179046" y="43272"/>
                  </a:lnTo>
                  <a:lnTo>
                    <a:pt x="179372" y="48718"/>
                  </a:lnTo>
                  <a:lnTo>
                    <a:pt x="179734" y="59850"/>
                  </a:lnTo>
                  <a:lnTo>
                    <a:pt x="179830" y="65485"/>
                  </a:lnTo>
                  <a:lnTo>
                    <a:pt x="177989" y="72100"/>
                  </a:lnTo>
                  <a:lnTo>
                    <a:pt x="174857" y="79367"/>
                  </a:lnTo>
                  <a:lnTo>
                    <a:pt x="170864" y="87069"/>
                  </a:lnTo>
                  <a:lnTo>
                    <a:pt x="167250" y="95061"/>
                  </a:lnTo>
                  <a:lnTo>
                    <a:pt x="163887" y="103247"/>
                  </a:lnTo>
                  <a:lnTo>
                    <a:pt x="160693" y="111562"/>
                  </a:lnTo>
                  <a:lnTo>
                    <a:pt x="156659" y="119962"/>
                  </a:lnTo>
                  <a:lnTo>
                    <a:pt x="152065" y="128420"/>
                  </a:lnTo>
                  <a:lnTo>
                    <a:pt x="147096" y="136916"/>
                  </a:lnTo>
                  <a:lnTo>
                    <a:pt x="139036" y="151437"/>
                  </a:lnTo>
                  <a:lnTo>
                    <a:pt x="129144" y="170321"/>
                  </a:lnTo>
                  <a:lnTo>
                    <a:pt x="108618" y="211016"/>
                  </a:lnTo>
                  <a:lnTo>
                    <a:pt x="106702" y="215793"/>
                  </a:lnTo>
                  <a:lnTo>
                    <a:pt x="104573" y="223640"/>
                  </a:lnTo>
                  <a:lnTo>
                    <a:pt x="101087" y="230303"/>
                  </a:lnTo>
                  <a:lnTo>
                    <a:pt x="98824" y="233413"/>
                  </a:lnTo>
                  <a:lnTo>
                    <a:pt x="96310" y="239409"/>
                  </a:lnTo>
                  <a:lnTo>
                    <a:pt x="95639" y="242341"/>
                  </a:lnTo>
                  <a:lnTo>
                    <a:pt x="96144" y="245249"/>
                  </a:lnTo>
                  <a:lnTo>
                    <a:pt x="99246" y="251019"/>
                  </a:lnTo>
                  <a:lnTo>
                    <a:pt x="101407" y="252939"/>
                  </a:lnTo>
                  <a:lnTo>
                    <a:pt x="103800" y="254219"/>
                  </a:lnTo>
                  <a:lnTo>
                    <a:pt x="106347" y="255072"/>
                  </a:lnTo>
                  <a:lnTo>
                    <a:pt x="108046" y="256594"/>
                  </a:lnTo>
                  <a:lnTo>
                    <a:pt x="109178" y="258560"/>
                  </a:lnTo>
                  <a:lnTo>
                    <a:pt x="109933" y="260824"/>
                  </a:lnTo>
                  <a:lnTo>
                    <a:pt x="111389" y="262333"/>
                  </a:lnTo>
                  <a:lnTo>
                    <a:pt x="113312" y="263339"/>
                  </a:lnTo>
                  <a:lnTo>
                    <a:pt x="115546" y="264010"/>
                  </a:lnTo>
                  <a:lnTo>
                    <a:pt x="123109" y="264755"/>
                  </a:lnTo>
                  <a:lnTo>
                    <a:pt x="127793" y="264954"/>
                  </a:lnTo>
                  <a:lnTo>
                    <a:pt x="138077" y="265175"/>
                  </a:lnTo>
                  <a:lnTo>
                    <a:pt x="143487" y="265233"/>
                  </a:lnTo>
                  <a:lnTo>
                    <a:pt x="148045" y="264320"/>
                  </a:lnTo>
                  <a:lnTo>
                    <a:pt x="155651" y="260765"/>
                  </a:lnTo>
                  <a:lnTo>
                    <a:pt x="164746" y="258551"/>
                  </a:lnTo>
                  <a:lnTo>
                    <a:pt x="169838" y="257960"/>
                  </a:lnTo>
                  <a:lnTo>
                    <a:pt x="176091" y="256614"/>
                  </a:lnTo>
                  <a:lnTo>
                    <a:pt x="183116" y="254764"/>
                  </a:lnTo>
                  <a:lnTo>
                    <a:pt x="190658" y="252578"/>
                  </a:lnTo>
                  <a:lnTo>
                    <a:pt x="198543" y="251120"/>
                  </a:lnTo>
                  <a:lnTo>
                    <a:pt x="206657" y="250149"/>
                  </a:lnTo>
                  <a:lnTo>
                    <a:pt x="214924" y="249501"/>
                  </a:lnTo>
                  <a:lnTo>
                    <a:pt x="223293" y="248117"/>
                  </a:lnTo>
                  <a:lnTo>
                    <a:pt x="231729" y="246242"/>
                  </a:lnTo>
                  <a:lnTo>
                    <a:pt x="291465" y="23106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89"/>
            <p:cNvSpPr/>
            <p:nvPr/>
          </p:nvSpPr>
          <p:spPr>
            <a:xfrm>
              <a:off x="285981" y="2897518"/>
              <a:ext cx="783449" cy="620857"/>
            </a:xfrm>
            <a:custGeom>
              <a:avLst/>
              <a:gdLst/>
              <a:ahLst/>
              <a:cxnLst/>
              <a:rect l="0" t="0" r="0" b="0"/>
              <a:pathLst>
                <a:path w="783449" h="620857">
                  <a:moveTo>
                    <a:pt x="462683" y="68567"/>
                  </a:moveTo>
                  <a:lnTo>
                    <a:pt x="458133" y="64016"/>
                  </a:lnTo>
                  <a:lnTo>
                    <a:pt x="443123" y="53945"/>
                  </a:lnTo>
                  <a:lnTo>
                    <a:pt x="441070" y="51199"/>
                  </a:lnTo>
                  <a:lnTo>
                    <a:pt x="439702" y="48415"/>
                  </a:lnTo>
                  <a:lnTo>
                    <a:pt x="428675" y="35397"/>
                  </a:lnTo>
                  <a:lnTo>
                    <a:pt x="416136" y="27472"/>
                  </a:lnTo>
                  <a:lnTo>
                    <a:pt x="398092" y="17655"/>
                  </a:lnTo>
                  <a:lnTo>
                    <a:pt x="378910" y="5805"/>
                  </a:lnTo>
                  <a:lnTo>
                    <a:pt x="365443" y="2573"/>
                  </a:lnTo>
                  <a:lnTo>
                    <a:pt x="344337" y="753"/>
                  </a:lnTo>
                  <a:lnTo>
                    <a:pt x="323478" y="214"/>
                  </a:lnTo>
                  <a:lnTo>
                    <a:pt x="269947" y="0"/>
                  </a:lnTo>
                  <a:lnTo>
                    <a:pt x="247144" y="4541"/>
                  </a:lnTo>
                  <a:lnTo>
                    <a:pt x="230681" y="9314"/>
                  </a:lnTo>
                  <a:lnTo>
                    <a:pt x="205347" y="17355"/>
                  </a:lnTo>
                  <a:lnTo>
                    <a:pt x="145491" y="37147"/>
                  </a:lnTo>
                  <a:lnTo>
                    <a:pt x="124331" y="45711"/>
                  </a:lnTo>
                  <a:lnTo>
                    <a:pt x="101446" y="58831"/>
                  </a:lnTo>
                  <a:lnTo>
                    <a:pt x="80848" y="74440"/>
                  </a:lnTo>
                  <a:lnTo>
                    <a:pt x="65914" y="89463"/>
                  </a:lnTo>
                  <a:lnTo>
                    <a:pt x="58376" y="100396"/>
                  </a:lnTo>
                  <a:lnTo>
                    <a:pt x="51851" y="114146"/>
                  </a:lnTo>
                  <a:lnTo>
                    <a:pt x="45776" y="128829"/>
                  </a:lnTo>
                  <a:lnTo>
                    <a:pt x="36049" y="147806"/>
                  </a:lnTo>
                  <a:lnTo>
                    <a:pt x="26688" y="159664"/>
                  </a:lnTo>
                  <a:lnTo>
                    <a:pt x="23430" y="166445"/>
                  </a:lnTo>
                  <a:lnTo>
                    <a:pt x="19810" y="181601"/>
                  </a:lnTo>
                  <a:lnTo>
                    <a:pt x="13121" y="197862"/>
                  </a:lnTo>
                  <a:lnTo>
                    <a:pt x="5703" y="213661"/>
                  </a:lnTo>
                  <a:lnTo>
                    <a:pt x="2406" y="227033"/>
                  </a:lnTo>
                  <a:lnTo>
                    <a:pt x="941" y="241866"/>
                  </a:lnTo>
                  <a:lnTo>
                    <a:pt x="289" y="257983"/>
                  </a:lnTo>
                  <a:lnTo>
                    <a:pt x="0" y="274672"/>
                  </a:lnTo>
                  <a:lnTo>
                    <a:pt x="2411" y="291614"/>
                  </a:lnTo>
                  <a:lnTo>
                    <a:pt x="5706" y="308669"/>
                  </a:lnTo>
                  <a:lnTo>
                    <a:pt x="7170" y="325774"/>
                  </a:lnTo>
                  <a:lnTo>
                    <a:pt x="10360" y="342901"/>
                  </a:lnTo>
                  <a:lnTo>
                    <a:pt x="14001" y="359085"/>
                  </a:lnTo>
                  <a:lnTo>
                    <a:pt x="15619" y="372629"/>
                  </a:lnTo>
                  <a:lnTo>
                    <a:pt x="21418" y="387538"/>
                  </a:lnTo>
                  <a:lnTo>
                    <a:pt x="29393" y="403689"/>
                  </a:lnTo>
                  <a:lnTo>
                    <a:pt x="39238" y="427895"/>
                  </a:lnTo>
                  <a:lnTo>
                    <a:pt x="45250" y="441311"/>
                  </a:lnTo>
                  <a:lnTo>
                    <a:pt x="51098" y="456163"/>
                  </a:lnTo>
                  <a:lnTo>
                    <a:pt x="57824" y="472289"/>
                  </a:lnTo>
                  <a:lnTo>
                    <a:pt x="67163" y="488981"/>
                  </a:lnTo>
                  <a:lnTo>
                    <a:pt x="77664" y="503385"/>
                  </a:lnTo>
                  <a:lnTo>
                    <a:pt x="91746" y="522204"/>
                  </a:lnTo>
                  <a:lnTo>
                    <a:pt x="95377" y="528154"/>
                  </a:lnTo>
                  <a:lnTo>
                    <a:pt x="107031" y="539845"/>
                  </a:lnTo>
                  <a:lnTo>
                    <a:pt x="129657" y="557137"/>
                  </a:lnTo>
                  <a:lnTo>
                    <a:pt x="151919" y="571786"/>
                  </a:lnTo>
                  <a:lnTo>
                    <a:pt x="173120" y="582159"/>
                  </a:lnTo>
                  <a:lnTo>
                    <a:pt x="197499" y="591265"/>
                  </a:lnTo>
                  <a:lnTo>
                    <a:pt x="231337" y="602875"/>
                  </a:lnTo>
                  <a:lnTo>
                    <a:pt x="250960" y="606075"/>
                  </a:lnTo>
                  <a:lnTo>
                    <a:pt x="271429" y="608449"/>
                  </a:lnTo>
                  <a:lnTo>
                    <a:pt x="290052" y="612679"/>
                  </a:lnTo>
                  <a:lnTo>
                    <a:pt x="307853" y="617734"/>
                  </a:lnTo>
                  <a:lnTo>
                    <a:pt x="316601" y="620416"/>
                  </a:lnTo>
                  <a:lnTo>
                    <a:pt x="333940" y="620856"/>
                  </a:lnTo>
                  <a:lnTo>
                    <a:pt x="352124" y="618828"/>
                  </a:lnTo>
                  <a:lnTo>
                    <a:pt x="372906" y="617927"/>
                  </a:lnTo>
                  <a:lnTo>
                    <a:pt x="406026" y="617420"/>
                  </a:lnTo>
                  <a:lnTo>
                    <a:pt x="426072" y="614762"/>
                  </a:lnTo>
                  <a:lnTo>
                    <a:pt x="444507" y="611358"/>
                  </a:lnTo>
                  <a:lnTo>
                    <a:pt x="462225" y="609845"/>
                  </a:lnTo>
                  <a:lnTo>
                    <a:pt x="482165" y="606632"/>
                  </a:lnTo>
                  <a:lnTo>
                    <a:pt x="502774" y="602030"/>
                  </a:lnTo>
                  <a:lnTo>
                    <a:pt x="521459" y="596809"/>
                  </a:lnTo>
                  <a:lnTo>
                    <a:pt x="539288" y="588773"/>
                  </a:lnTo>
                  <a:lnTo>
                    <a:pt x="556738" y="579805"/>
                  </a:lnTo>
                  <a:lnTo>
                    <a:pt x="574018" y="572644"/>
                  </a:lnTo>
                  <a:lnTo>
                    <a:pt x="588683" y="563746"/>
                  </a:lnTo>
                  <a:lnTo>
                    <a:pt x="604408" y="552489"/>
                  </a:lnTo>
                  <a:lnTo>
                    <a:pt x="657818" y="518267"/>
                  </a:lnTo>
                  <a:lnTo>
                    <a:pt x="680415" y="500367"/>
                  </a:lnTo>
                  <a:lnTo>
                    <a:pt x="695661" y="486220"/>
                  </a:lnTo>
                  <a:lnTo>
                    <a:pt x="724180" y="458406"/>
                  </a:lnTo>
                  <a:lnTo>
                    <a:pt x="736384" y="443759"/>
                  </a:lnTo>
                  <a:lnTo>
                    <a:pt x="748158" y="427723"/>
                  </a:lnTo>
                  <a:lnTo>
                    <a:pt x="759741" y="411072"/>
                  </a:lnTo>
                  <a:lnTo>
                    <a:pt x="766159" y="396686"/>
                  </a:lnTo>
                  <a:lnTo>
                    <a:pt x="769964" y="382990"/>
                  </a:lnTo>
                  <a:lnTo>
                    <a:pt x="777461" y="359214"/>
                  </a:lnTo>
                  <a:lnTo>
                    <a:pt x="782925" y="342523"/>
                  </a:lnTo>
                  <a:lnTo>
                    <a:pt x="783448" y="325580"/>
                  </a:lnTo>
                  <a:lnTo>
                    <a:pt x="781458" y="308525"/>
                  </a:lnTo>
                  <a:lnTo>
                    <a:pt x="780573" y="291420"/>
                  </a:lnTo>
                  <a:lnTo>
                    <a:pt x="780180" y="274292"/>
                  </a:lnTo>
                  <a:lnTo>
                    <a:pt x="779053" y="258108"/>
                  </a:lnTo>
                  <a:lnTo>
                    <a:pt x="775377" y="244565"/>
                  </a:lnTo>
                  <a:lnTo>
                    <a:pt x="773109" y="229655"/>
                  </a:lnTo>
                  <a:lnTo>
                    <a:pt x="771148" y="213504"/>
                  </a:lnTo>
                  <a:lnTo>
                    <a:pt x="767101" y="196801"/>
                  </a:lnTo>
                  <a:lnTo>
                    <a:pt x="759588" y="182392"/>
                  </a:lnTo>
                  <a:lnTo>
                    <a:pt x="744648" y="163570"/>
                  </a:lnTo>
                  <a:lnTo>
                    <a:pt x="728156" y="145928"/>
                  </a:lnTo>
                  <a:lnTo>
                    <a:pt x="708664" y="128636"/>
                  </a:lnTo>
                  <a:lnTo>
                    <a:pt x="687332" y="111447"/>
                  </a:lnTo>
                  <a:lnTo>
                    <a:pt x="673970" y="100960"/>
                  </a:lnTo>
                  <a:lnTo>
                    <a:pt x="651334" y="89700"/>
                  </a:lnTo>
                  <a:lnTo>
                    <a:pt x="585590" y="57150"/>
                  </a:lnTo>
                  <a:lnTo>
                    <a:pt x="574141" y="53968"/>
                  </a:lnTo>
                  <a:lnTo>
                    <a:pt x="551269" y="51924"/>
                  </a:lnTo>
                  <a:lnTo>
                    <a:pt x="529359" y="51521"/>
                  </a:lnTo>
                  <a:lnTo>
                    <a:pt x="521527" y="51466"/>
                  </a:lnTo>
                  <a:lnTo>
                    <a:pt x="518105" y="52404"/>
                  </a:lnTo>
                  <a:lnTo>
                    <a:pt x="508738" y="57322"/>
                  </a:lnTo>
                  <a:lnTo>
                    <a:pt x="496973" y="599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90"/>
            <p:cNvSpPr/>
            <p:nvPr/>
          </p:nvSpPr>
          <p:spPr>
            <a:xfrm>
              <a:off x="1357741" y="2923222"/>
              <a:ext cx="265319" cy="480061"/>
            </a:xfrm>
            <a:custGeom>
              <a:avLst/>
              <a:gdLst/>
              <a:ahLst/>
              <a:cxnLst/>
              <a:rect l="0" t="0" r="0" b="0"/>
              <a:pathLst>
                <a:path w="265319" h="480061">
                  <a:moveTo>
                    <a:pt x="213883" y="0"/>
                  </a:moveTo>
                  <a:lnTo>
                    <a:pt x="188933" y="0"/>
                  </a:lnTo>
                  <a:lnTo>
                    <a:pt x="184867" y="953"/>
                  </a:lnTo>
                  <a:lnTo>
                    <a:pt x="177810" y="4551"/>
                  </a:lnTo>
                  <a:lnTo>
                    <a:pt x="173642" y="6844"/>
                  </a:lnTo>
                  <a:lnTo>
                    <a:pt x="158674" y="14622"/>
                  </a:lnTo>
                  <a:lnTo>
                    <a:pt x="147753" y="20151"/>
                  </a:lnTo>
                  <a:lnTo>
                    <a:pt x="143127" y="23912"/>
                  </a:lnTo>
                  <a:lnTo>
                    <a:pt x="135446" y="33170"/>
                  </a:lnTo>
                  <a:lnTo>
                    <a:pt x="131112" y="38306"/>
                  </a:lnTo>
                  <a:lnTo>
                    <a:pt x="126317" y="43635"/>
                  </a:lnTo>
                  <a:lnTo>
                    <a:pt x="115910" y="54636"/>
                  </a:lnTo>
                  <a:lnTo>
                    <a:pt x="88046" y="82913"/>
                  </a:lnTo>
                  <a:lnTo>
                    <a:pt x="82367" y="89565"/>
                  </a:lnTo>
                  <a:lnTo>
                    <a:pt x="76675" y="96858"/>
                  </a:lnTo>
                  <a:lnTo>
                    <a:pt x="70977" y="104577"/>
                  </a:lnTo>
                  <a:lnTo>
                    <a:pt x="65272" y="111628"/>
                  </a:lnTo>
                  <a:lnTo>
                    <a:pt x="59564" y="118234"/>
                  </a:lnTo>
                  <a:lnTo>
                    <a:pt x="53854" y="124542"/>
                  </a:lnTo>
                  <a:lnTo>
                    <a:pt x="49095" y="131606"/>
                  </a:lnTo>
                  <a:lnTo>
                    <a:pt x="44969" y="139172"/>
                  </a:lnTo>
                  <a:lnTo>
                    <a:pt x="41267" y="147074"/>
                  </a:lnTo>
                  <a:lnTo>
                    <a:pt x="37846" y="155199"/>
                  </a:lnTo>
                  <a:lnTo>
                    <a:pt x="34612" y="163474"/>
                  </a:lnTo>
                  <a:lnTo>
                    <a:pt x="31504" y="171847"/>
                  </a:lnTo>
                  <a:lnTo>
                    <a:pt x="27527" y="179335"/>
                  </a:lnTo>
                  <a:lnTo>
                    <a:pt x="22971" y="186232"/>
                  </a:lnTo>
                  <a:lnTo>
                    <a:pt x="18029" y="192735"/>
                  </a:lnTo>
                  <a:lnTo>
                    <a:pt x="14733" y="199927"/>
                  </a:lnTo>
                  <a:lnTo>
                    <a:pt x="12537" y="207580"/>
                  </a:lnTo>
                  <a:lnTo>
                    <a:pt x="11072" y="215539"/>
                  </a:lnTo>
                  <a:lnTo>
                    <a:pt x="9144" y="223703"/>
                  </a:lnTo>
                  <a:lnTo>
                    <a:pt x="6905" y="232003"/>
                  </a:lnTo>
                  <a:lnTo>
                    <a:pt x="4460" y="240394"/>
                  </a:lnTo>
                  <a:lnTo>
                    <a:pt x="1744" y="254797"/>
                  </a:lnTo>
                  <a:lnTo>
                    <a:pt x="537" y="267548"/>
                  </a:lnTo>
                  <a:lnTo>
                    <a:pt x="0" y="279565"/>
                  </a:lnTo>
                  <a:lnTo>
                    <a:pt x="2302" y="293796"/>
                  </a:lnTo>
                  <a:lnTo>
                    <a:pt x="6500" y="308694"/>
                  </a:lnTo>
                  <a:lnTo>
                    <a:pt x="11540" y="321665"/>
                  </a:lnTo>
                  <a:lnTo>
                    <a:pt x="19496" y="336320"/>
                  </a:lnTo>
                  <a:lnTo>
                    <a:pt x="24284" y="344228"/>
                  </a:lnTo>
                  <a:lnTo>
                    <a:pt x="32144" y="358095"/>
                  </a:lnTo>
                  <a:lnTo>
                    <a:pt x="39766" y="370609"/>
                  </a:lnTo>
                  <a:lnTo>
                    <a:pt x="44465" y="376613"/>
                  </a:lnTo>
                  <a:lnTo>
                    <a:pt x="49503" y="382520"/>
                  </a:lnTo>
                  <a:lnTo>
                    <a:pt x="55719" y="388363"/>
                  </a:lnTo>
                  <a:lnTo>
                    <a:pt x="62720" y="394164"/>
                  </a:lnTo>
                  <a:lnTo>
                    <a:pt x="70246" y="399936"/>
                  </a:lnTo>
                  <a:lnTo>
                    <a:pt x="77167" y="405689"/>
                  </a:lnTo>
                  <a:lnTo>
                    <a:pt x="83687" y="411429"/>
                  </a:lnTo>
                  <a:lnTo>
                    <a:pt x="89938" y="417161"/>
                  </a:lnTo>
                  <a:lnTo>
                    <a:pt x="96963" y="421935"/>
                  </a:lnTo>
                  <a:lnTo>
                    <a:pt x="104504" y="426070"/>
                  </a:lnTo>
                  <a:lnTo>
                    <a:pt x="112389" y="429779"/>
                  </a:lnTo>
                  <a:lnTo>
                    <a:pt x="120503" y="433204"/>
                  </a:lnTo>
                  <a:lnTo>
                    <a:pt x="128770" y="436441"/>
                  </a:lnTo>
                  <a:lnTo>
                    <a:pt x="137138" y="439551"/>
                  </a:lnTo>
                  <a:lnTo>
                    <a:pt x="144623" y="442576"/>
                  </a:lnTo>
                  <a:lnTo>
                    <a:pt x="151517" y="445546"/>
                  </a:lnTo>
                  <a:lnTo>
                    <a:pt x="164257" y="451385"/>
                  </a:lnTo>
                  <a:lnTo>
                    <a:pt x="176270" y="457156"/>
                  </a:lnTo>
                  <a:lnTo>
                    <a:pt x="183093" y="459076"/>
                  </a:lnTo>
                  <a:lnTo>
                    <a:pt x="190499" y="460355"/>
                  </a:lnTo>
                  <a:lnTo>
                    <a:pt x="198294" y="461209"/>
                  </a:lnTo>
                  <a:lnTo>
                    <a:pt x="205395" y="462730"/>
                  </a:lnTo>
                  <a:lnTo>
                    <a:pt x="212035" y="464697"/>
                  </a:lnTo>
                  <a:lnTo>
                    <a:pt x="218366" y="466960"/>
                  </a:lnTo>
                  <a:lnTo>
                    <a:pt x="224492" y="468469"/>
                  </a:lnTo>
                  <a:lnTo>
                    <a:pt x="230481" y="469475"/>
                  </a:lnTo>
                  <a:lnTo>
                    <a:pt x="236378" y="470146"/>
                  </a:lnTo>
                  <a:lnTo>
                    <a:pt x="241262" y="471546"/>
                  </a:lnTo>
                  <a:lnTo>
                    <a:pt x="249230" y="475641"/>
                  </a:lnTo>
                  <a:lnTo>
                    <a:pt x="255945" y="478096"/>
                  </a:lnTo>
                  <a:lnTo>
                    <a:pt x="265318" y="4800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91"/>
            <p:cNvSpPr/>
            <p:nvPr/>
          </p:nvSpPr>
          <p:spPr>
            <a:xfrm>
              <a:off x="1708784" y="3180397"/>
              <a:ext cx="265749" cy="34291"/>
            </a:xfrm>
            <a:custGeom>
              <a:avLst/>
              <a:gdLst/>
              <a:ahLst/>
              <a:cxnLst/>
              <a:rect l="0" t="0" r="0" b="0"/>
              <a:pathLst>
                <a:path w="265749" h="34291">
                  <a:moveTo>
                    <a:pt x="0" y="34290"/>
                  </a:moveTo>
                  <a:lnTo>
                    <a:pt x="7381" y="26909"/>
                  </a:lnTo>
                  <a:lnTo>
                    <a:pt x="9683" y="25560"/>
                  </a:lnTo>
                  <a:lnTo>
                    <a:pt x="17322" y="21520"/>
                  </a:lnTo>
                  <a:lnTo>
                    <a:pt x="22978" y="20061"/>
                  </a:lnTo>
                  <a:lnTo>
                    <a:pt x="29606" y="19089"/>
                  </a:lnTo>
                  <a:lnTo>
                    <a:pt x="36883" y="18441"/>
                  </a:lnTo>
                  <a:lnTo>
                    <a:pt x="44591" y="17057"/>
                  </a:lnTo>
                  <a:lnTo>
                    <a:pt x="52588" y="15181"/>
                  </a:lnTo>
                  <a:lnTo>
                    <a:pt x="60776" y="12978"/>
                  </a:lnTo>
                  <a:lnTo>
                    <a:pt x="70045" y="11510"/>
                  </a:lnTo>
                  <a:lnTo>
                    <a:pt x="80034" y="10531"/>
                  </a:lnTo>
                  <a:lnTo>
                    <a:pt x="90504" y="9878"/>
                  </a:lnTo>
                  <a:lnTo>
                    <a:pt x="100341" y="8490"/>
                  </a:lnTo>
                  <a:lnTo>
                    <a:pt x="109757" y="6613"/>
                  </a:lnTo>
                  <a:lnTo>
                    <a:pt x="118891" y="4409"/>
                  </a:lnTo>
                  <a:lnTo>
                    <a:pt x="128791" y="2939"/>
                  </a:lnTo>
                  <a:lnTo>
                    <a:pt x="139201" y="1960"/>
                  </a:lnTo>
                  <a:lnTo>
                    <a:pt x="149951" y="1306"/>
                  </a:lnTo>
                  <a:lnTo>
                    <a:pt x="172055" y="581"/>
                  </a:lnTo>
                  <a:lnTo>
                    <a:pt x="221836" y="76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92"/>
            <p:cNvSpPr/>
            <p:nvPr/>
          </p:nvSpPr>
          <p:spPr>
            <a:xfrm>
              <a:off x="2154558" y="3017520"/>
              <a:ext cx="248044" cy="315944"/>
            </a:xfrm>
            <a:custGeom>
              <a:avLst/>
              <a:gdLst/>
              <a:ahLst/>
              <a:cxnLst/>
              <a:rect l="0" t="0" r="0" b="0"/>
              <a:pathLst>
                <a:path w="248044" h="315944">
                  <a:moveTo>
                    <a:pt x="145729" y="8572"/>
                  </a:moveTo>
                  <a:lnTo>
                    <a:pt x="145729" y="4021"/>
                  </a:lnTo>
                  <a:lnTo>
                    <a:pt x="146681" y="2681"/>
                  </a:lnTo>
                  <a:lnTo>
                    <a:pt x="148269" y="1787"/>
                  </a:lnTo>
                  <a:lnTo>
                    <a:pt x="154292" y="2"/>
                  </a:lnTo>
                  <a:lnTo>
                    <a:pt x="149748" y="0"/>
                  </a:lnTo>
                  <a:lnTo>
                    <a:pt x="147456" y="953"/>
                  </a:lnTo>
                  <a:lnTo>
                    <a:pt x="142369" y="4550"/>
                  </a:lnTo>
                  <a:lnTo>
                    <a:pt x="138726" y="5891"/>
                  </a:lnTo>
                  <a:lnTo>
                    <a:pt x="134393" y="6785"/>
                  </a:lnTo>
                  <a:lnTo>
                    <a:pt x="129599" y="7380"/>
                  </a:lnTo>
                  <a:lnTo>
                    <a:pt x="124498" y="7778"/>
                  </a:lnTo>
                  <a:lnTo>
                    <a:pt x="119193" y="8042"/>
                  </a:lnTo>
                  <a:lnTo>
                    <a:pt x="113751" y="8219"/>
                  </a:lnTo>
                  <a:lnTo>
                    <a:pt x="107265" y="9289"/>
                  </a:lnTo>
                  <a:lnTo>
                    <a:pt x="100084" y="10955"/>
                  </a:lnTo>
                  <a:lnTo>
                    <a:pt x="92439" y="13018"/>
                  </a:lnTo>
                  <a:lnTo>
                    <a:pt x="85437" y="14394"/>
                  </a:lnTo>
                  <a:lnTo>
                    <a:pt x="78865" y="15311"/>
                  </a:lnTo>
                  <a:lnTo>
                    <a:pt x="72577" y="15922"/>
                  </a:lnTo>
                  <a:lnTo>
                    <a:pt x="66482" y="15377"/>
                  </a:lnTo>
                  <a:lnTo>
                    <a:pt x="60512" y="14061"/>
                  </a:lnTo>
                  <a:lnTo>
                    <a:pt x="54628" y="12231"/>
                  </a:lnTo>
                  <a:lnTo>
                    <a:pt x="49752" y="11012"/>
                  </a:lnTo>
                  <a:lnTo>
                    <a:pt x="45550" y="10199"/>
                  </a:lnTo>
                  <a:lnTo>
                    <a:pt x="41795" y="9656"/>
                  </a:lnTo>
                  <a:lnTo>
                    <a:pt x="37387" y="9295"/>
                  </a:lnTo>
                  <a:lnTo>
                    <a:pt x="32544" y="9054"/>
                  </a:lnTo>
                  <a:lnTo>
                    <a:pt x="19165" y="8715"/>
                  </a:lnTo>
                  <a:lnTo>
                    <a:pt x="15633" y="8667"/>
                  </a:lnTo>
                  <a:lnTo>
                    <a:pt x="13278" y="7683"/>
                  </a:lnTo>
                  <a:lnTo>
                    <a:pt x="11708" y="6074"/>
                  </a:lnTo>
                  <a:lnTo>
                    <a:pt x="10662" y="4049"/>
                  </a:lnTo>
                  <a:lnTo>
                    <a:pt x="9012" y="2699"/>
                  </a:lnTo>
                  <a:lnTo>
                    <a:pt x="6959" y="1799"/>
                  </a:lnTo>
                  <a:lnTo>
                    <a:pt x="1372" y="355"/>
                  </a:lnTo>
                  <a:lnTo>
                    <a:pt x="913" y="1189"/>
                  </a:lnTo>
                  <a:lnTo>
                    <a:pt x="117" y="7412"/>
                  </a:lnTo>
                  <a:lnTo>
                    <a:pt x="20" y="15187"/>
                  </a:lnTo>
                  <a:lnTo>
                    <a:pt x="0" y="33244"/>
                  </a:lnTo>
                  <a:lnTo>
                    <a:pt x="951" y="37403"/>
                  </a:lnTo>
                  <a:lnTo>
                    <a:pt x="4548" y="44563"/>
                  </a:lnTo>
                  <a:lnTo>
                    <a:pt x="4936" y="48759"/>
                  </a:lnTo>
                  <a:lnTo>
                    <a:pt x="2827" y="58500"/>
                  </a:lnTo>
                  <a:lnTo>
                    <a:pt x="2836" y="62813"/>
                  </a:lnTo>
                  <a:lnTo>
                    <a:pt x="3794" y="66640"/>
                  </a:lnTo>
                  <a:lnTo>
                    <a:pt x="5386" y="70144"/>
                  </a:lnTo>
                  <a:lnTo>
                    <a:pt x="7154" y="79117"/>
                  </a:lnTo>
                  <a:lnTo>
                    <a:pt x="7626" y="84177"/>
                  </a:lnTo>
                  <a:lnTo>
                    <a:pt x="7940" y="89455"/>
                  </a:lnTo>
                  <a:lnTo>
                    <a:pt x="8290" y="100400"/>
                  </a:lnTo>
                  <a:lnTo>
                    <a:pt x="9335" y="105033"/>
                  </a:lnTo>
                  <a:lnTo>
                    <a:pt x="13037" y="112721"/>
                  </a:lnTo>
                  <a:lnTo>
                    <a:pt x="17857" y="121853"/>
                  </a:lnTo>
                  <a:lnTo>
                    <a:pt x="22222" y="131309"/>
                  </a:lnTo>
                  <a:lnTo>
                    <a:pt x="24162" y="138687"/>
                  </a:lnTo>
                  <a:lnTo>
                    <a:pt x="25254" y="148195"/>
                  </a:lnTo>
                  <a:lnTo>
                    <a:pt x="26360" y="151184"/>
                  </a:lnTo>
                  <a:lnTo>
                    <a:pt x="30129" y="157045"/>
                  </a:lnTo>
                  <a:lnTo>
                    <a:pt x="32467" y="158989"/>
                  </a:lnTo>
                  <a:lnTo>
                    <a:pt x="34979" y="160285"/>
                  </a:lnTo>
                  <a:lnTo>
                    <a:pt x="42398" y="162725"/>
                  </a:lnTo>
                  <a:lnTo>
                    <a:pt x="49583" y="162857"/>
                  </a:lnTo>
                  <a:lnTo>
                    <a:pt x="55617" y="162873"/>
                  </a:lnTo>
                  <a:lnTo>
                    <a:pt x="59937" y="161922"/>
                  </a:lnTo>
                  <a:lnTo>
                    <a:pt x="65674" y="160336"/>
                  </a:lnTo>
                  <a:lnTo>
                    <a:pt x="72357" y="158325"/>
                  </a:lnTo>
                  <a:lnTo>
                    <a:pt x="77764" y="156985"/>
                  </a:lnTo>
                  <a:lnTo>
                    <a:pt x="82321" y="156092"/>
                  </a:lnTo>
                  <a:lnTo>
                    <a:pt x="86312" y="155496"/>
                  </a:lnTo>
                  <a:lnTo>
                    <a:pt x="90878" y="155099"/>
                  </a:lnTo>
                  <a:lnTo>
                    <a:pt x="95827" y="154834"/>
                  </a:lnTo>
                  <a:lnTo>
                    <a:pt x="101031" y="154657"/>
                  </a:lnTo>
                  <a:lnTo>
                    <a:pt x="106405" y="153587"/>
                  </a:lnTo>
                  <a:lnTo>
                    <a:pt x="111893" y="151922"/>
                  </a:lnTo>
                  <a:lnTo>
                    <a:pt x="117457" y="149858"/>
                  </a:lnTo>
                  <a:lnTo>
                    <a:pt x="123071" y="149435"/>
                  </a:lnTo>
                  <a:lnTo>
                    <a:pt x="128719" y="150106"/>
                  </a:lnTo>
                  <a:lnTo>
                    <a:pt x="134389" y="151506"/>
                  </a:lnTo>
                  <a:lnTo>
                    <a:pt x="141026" y="152439"/>
                  </a:lnTo>
                  <a:lnTo>
                    <a:pt x="148309" y="153061"/>
                  </a:lnTo>
                  <a:lnTo>
                    <a:pt x="156021" y="153475"/>
                  </a:lnTo>
                  <a:lnTo>
                    <a:pt x="163068" y="154704"/>
                  </a:lnTo>
                  <a:lnTo>
                    <a:pt x="169671" y="156476"/>
                  </a:lnTo>
                  <a:lnTo>
                    <a:pt x="175978" y="158610"/>
                  </a:lnTo>
                  <a:lnTo>
                    <a:pt x="183040" y="160032"/>
                  </a:lnTo>
                  <a:lnTo>
                    <a:pt x="190605" y="160981"/>
                  </a:lnTo>
                  <a:lnTo>
                    <a:pt x="198507" y="161613"/>
                  </a:lnTo>
                  <a:lnTo>
                    <a:pt x="205679" y="162987"/>
                  </a:lnTo>
                  <a:lnTo>
                    <a:pt x="212366" y="164855"/>
                  </a:lnTo>
                  <a:lnTo>
                    <a:pt x="218729" y="167053"/>
                  </a:lnTo>
                  <a:lnTo>
                    <a:pt x="223923" y="169471"/>
                  </a:lnTo>
                  <a:lnTo>
                    <a:pt x="228338" y="172036"/>
                  </a:lnTo>
                  <a:lnTo>
                    <a:pt x="232234" y="174698"/>
                  </a:lnTo>
                  <a:lnTo>
                    <a:pt x="239103" y="182736"/>
                  </a:lnTo>
                  <a:lnTo>
                    <a:pt x="244379" y="191706"/>
                  </a:lnTo>
                  <a:lnTo>
                    <a:pt x="246723" y="198867"/>
                  </a:lnTo>
                  <a:lnTo>
                    <a:pt x="247765" y="207765"/>
                  </a:lnTo>
                  <a:lnTo>
                    <a:pt x="248043" y="212805"/>
                  </a:lnTo>
                  <a:lnTo>
                    <a:pt x="247276" y="218070"/>
                  </a:lnTo>
                  <a:lnTo>
                    <a:pt x="245812" y="223485"/>
                  </a:lnTo>
                  <a:lnTo>
                    <a:pt x="243883" y="229000"/>
                  </a:lnTo>
                  <a:lnTo>
                    <a:pt x="241645" y="234581"/>
                  </a:lnTo>
                  <a:lnTo>
                    <a:pt x="239201" y="240207"/>
                  </a:lnTo>
                  <a:lnTo>
                    <a:pt x="236618" y="245863"/>
                  </a:lnTo>
                  <a:lnTo>
                    <a:pt x="232992" y="251538"/>
                  </a:lnTo>
                  <a:lnTo>
                    <a:pt x="228669" y="257227"/>
                  </a:lnTo>
                  <a:lnTo>
                    <a:pt x="223882" y="262925"/>
                  </a:lnTo>
                  <a:lnTo>
                    <a:pt x="217834" y="268628"/>
                  </a:lnTo>
                  <a:lnTo>
                    <a:pt x="210944" y="274335"/>
                  </a:lnTo>
                  <a:lnTo>
                    <a:pt x="203493" y="280045"/>
                  </a:lnTo>
                  <a:lnTo>
                    <a:pt x="196621" y="284804"/>
                  </a:lnTo>
                  <a:lnTo>
                    <a:pt x="190134" y="288929"/>
                  </a:lnTo>
                  <a:lnTo>
                    <a:pt x="183905" y="292632"/>
                  </a:lnTo>
                  <a:lnTo>
                    <a:pt x="176895" y="296053"/>
                  </a:lnTo>
                  <a:lnTo>
                    <a:pt x="169364" y="299286"/>
                  </a:lnTo>
                  <a:lnTo>
                    <a:pt x="161485" y="302394"/>
                  </a:lnTo>
                  <a:lnTo>
                    <a:pt x="153376" y="304465"/>
                  </a:lnTo>
                  <a:lnTo>
                    <a:pt x="145112" y="305847"/>
                  </a:lnTo>
                  <a:lnTo>
                    <a:pt x="136745" y="306768"/>
                  </a:lnTo>
                  <a:lnTo>
                    <a:pt x="129262" y="307382"/>
                  </a:lnTo>
                  <a:lnTo>
                    <a:pt x="122369" y="307791"/>
                  </a:lnTo>
                  <a:lnTo>
                    <a:pt x="115868" y="308064"/>
                  </a:lnTo>
                  <a:lnTo>
                    <a:pt x="109629" y="309198"/>
                  </a:lnTo>
                  <a:lnTo>
                    <a:pt x="103565" y="310907"/>
                  </a:lnTo>
                  <a:lnTo>
                    <a:pt x="97617" y="312999"/>
                  </a:lnTo>
                  <a:lnTo>
                    <a:pt x="91747" y="314393"/>
                  </a:lnTo>
                  <a:lnTo>
                    <a:pt x="85928" y="315323"/>
                  </a:lnTo>
                  <a:lnTo>
                    <a:pt x="80144" y="315943"/>
                  </a:lnTo>
                  <a:lnTo>
                    <a:pt x="75336" y="315403"/>
                  </a:lnTo>
                  <a:lnTo>
                    <a:pt x="71178" y="314091"/>
                  </a:lnTo>
                  <a:lnTo>
                    <a:pt x="67453" y="312264"/>
                  </a:lnTo>
                  <a:lnTo>
                    <a:pt x="63065" y="311046"/>
                  </a:lnTo>
                  <a:lnTo>
                    <a:pt x="58235" y="310234"/>
                  </a:lnTo>
                  <a:lnTo>
                    <a:pt x="53109" y="309692"/>
                  </a:lnTo>
                  <a:lnTo>
                    <a:pt x="48740" y="308379"/>
                  </a:lnTo>
                  <a:lnTo>
                    <a:pt x="41345" y="304379"/>
                  </a:lnTo>
                  <a:lnTo>
                    <a:pt x="34884" y="299427"/>
                  </a:lnTo>
                  <a:lnTo>
                    <a:pt x="31827" y="296773"/>
                  </a:lnTo>
                  <a:lnTo>
                    <a:pt x="29790" y="294051"/>
                  </a:lnTo>
                  <a:lnTo>
                    <a:pt x="26519" y="285379"/>
                  </a:lnTo>
                  <a:lnTo>
                    <a:pt x="25714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93"/>
            <p:cNvSpPr/>
            <p:nvPr/>
          </p:nvSpPr>
          <p:spPr>
            <a:xfrm>
              <a:off x="2574607" y="3308985"/>
              <a:ext cx="15954" cy="102870"/>
            </a:xfrm>
            <a:custGeom>
              <a:avLst/>
              <a:gdLst/>
              <a:ahLst/>
              <a:cxnLst/>
              <a:rect l="0" t="0" r="0" b="0"/>
              <a:pathLst>
                <a:path w="15954" h="102870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7381" y="15600"/>
                  </a:lnTo>
                  <a:lnTo>
                    <a:pt x="7778" y="17067"/>
                  </a:lnTo>
                  <a:lnTo>
                    <a:pt x="8043" y="18998"/>
                  </a:lnTo>
                  <a:lnTo>
                    <a:pt x="8220" y="21238"/>
                  </a:lnTo>
                  <a:lnTo>
                    <a:pt x="8337" y="23683"/>
                  </a:lnTo>
                  <a:lnTo>
                    <a:pt x="8468" y="28941"/>
                  </a:lnTo>
                  <a:lnTo>
                    <a:pt x="8563" y="45752"/>
                  </a:lnTo>
                  <a:lnTo>
                    <a:pt x="9519" y="49551"/>
                  </a:lnTo>
                  <a:lnTo>
                    <a:pt x="11109" y="53989"/>
                  </a:lnTo>
                  <a:lnTo>
                    <a:pt x="13121" y="58852"/>
                  </a:lnTo>
                  <a:lnTo>
                    <a:pt x="14462" y="63047"/>
                  </a:lnTo>
                  <a:lnTo>
                    <a:pt x="15356" y="66796"/>
                  </a:lnTo>
                  <a:lnTo>
                    <a:pt x="15953" y="70249"/>
                  </a:lnTo>
                  <a:lnTo>
                    <a:pt x="15398" y="73502"/>
                  </a:lnTo>
                  <a:lnTo>
                    <a:pt x="14075" y="76624"/>
                  </a:lnTo>
                  <a:lnTo>
                    <a:pt x="12241" y="79657"/>
                  </a:lnTo>
                  <a:lnTo>
                    <a:pt x="11018" y="82632"/>
                  </a:lnTo>
                  <a:lnTo>
                    <a:pt x="10203" y="85568"/>
                  </a:lnTo>
                  <a:lnTo>
                    <a:pt x="8894" y="92573"/>
                  </a:lnTo>
                  <a:lnTo>
                    <a:pt x="8787" y="94100"/>
                  </a:lnTo>
                  <a:lnTo>
                    <a:pt x="8716" y="96071"/>
                  </a:lnTo>
                  <a:lnTo>
                    <a:pt x="8572" y="1028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94"/>
            <p:cNvSpPr/>
            <p:nvPr/>
          </p:nvSpPr>
          <p:spPr>
            <a:xfrm>
              <a:off x="2694622" y="3060382"/>
              <a:ext cx="291466" cy="102871"/>
            </a:xfrm>
            <a:custGeom>
              <a:avLst/>
              <a:gdLst/>
              <a:ahLst/>
              <a:cxnLst/>
              <a:rect l="0" t="0" r="0" b="0"/>
              <a:pathLst>
                <a:path w="291466" h="102871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2959"/>
                  </a:lnTo>
                  <a:lnTo>
                    <a:pt x="6785" y="25784"/>
                  </a:lnTo>
                  <a:lnTo>
                    <a:pt x="7381" y="28619"/>
                  </a:lnTo>
                  <a:lnTo>
                    <a:pt x="7778" y="32415"/>
                  </a:lnTo>
                  <a:lnTo>
                    <a:pt x="8043" y="36850"/>
                  </a:lnTo>
                  <a:lnTo>
                    <a:pt x="8337" y="45905"/>
                  </a:lnTo>
                  <a:lnTo>
                    <a:pt x="8468" y="53105"/>
                  </a:lnTo>
                  <a:lnTo>
                    <a:pt x="7550" y="56358"/>
                  </a:lnTo>
                  <a:lnTo>
                    <a:pt x="5986" y="59480"/>
                  </a:lnTo>
                  <a:lnTo>
                    <a:pt x="3990" y="62513"/>
                  </a:lnTo>
                  <a:lnTo>
                    <a:pt x="2660" y="65488"/>
                  </a:lnTo>
                  <a:lnTo>
                    <a:pt x="1774" y="68424"/>
                  </a:lnTo>
                  <a:lnTo>
                    <a:pt x="1182" y="71334"/>
                  </a:lnTo>
                  <a:lnTo>
                    <a:pt x="788" y="74226"/>
                  </a:lnTo>
                  <a:lnTo>
                    <a:pt x="526" y="77106"/>
                  </a:lnTo>
                  <a:lnTo>
                    <a:pt x="104" y="84022"/>
                  </a:lnTo>
                  <a:lnTo>
                    <a:pt x="46" y="87508"/>
                  </a:lnTo>
                  <a:lnTo>
                    <a:pt x="3" y="93900"/>
                  </a:lnTo>
                  <a:lnTo>
                    <a:pt x="4552" y="94180"/>
                  </a:lnTo>
                  <a:lnTo>
                    <a:pt x="6845" y="95172"/>
                  </a:lnTo>
                  <a:lnTo>
                    <a:pt x="9325" y="96785"/>
                  </a:lnTo>
                  <a:lnTo>
                    <a:pt x="11932" y="98813"/>
                  </a:lnTo>
                  <a:lnTo>
                    <a:pt x="15575" y="99213"/>
                  </a:lnTo>
                  <a:lnTo>
                    <a:pt x="19908" y="98527"/>
                  </a:lnTo>
                  <a:lnTo>
                    <a:pt x="28850" y="96178"/>
                  </a:lnTo>
                  <a:lnTo>
                    <a:pt x="36000" y="95133"/>
                  </a:lnTo>
                  <a:lnTo>
                    <a:pt x="44892" y="94669"/>
                  </a:lnTo>
                  <a:lnTo>
                    <a:pt x="55195" y="94463"/>
                  </a:lnTo>
                  <a:lnTo>
                    <a:pt x="66123" y="94371"/>
                  </a:lnTo>
                  <a:lnTo>
                    <a:pt x="71705" y="93394"/>
                  </a:lnTo>
                  <a:lnTo>
                    <a:pt x="77331" y="91790"/>
                  </a:lnTo>
                  <a:lnTo>
                    <a:pt x="82986" y="89768"/>
                  </a:lnTo>
                  <a:lnTo>
                    <a:pt x="89614" y="88421"/>
                  </a:lnTo>
                  <a:lnTo>
                    <a:pt x="96890" y="87522"/>
                  </a:lnTo>
                  <a:lnTo>
                    <a:pt x="104599" y="86923"/>
                  </a:lnTo>
                  <a:lnTo>
                    <a:pt x="112595" y="86524"/>
                  </a:lnTo>
                  <a:lnTo>
                    <a:pt x="129100" y="86080"/>
                  </a:lnTo>
                  <a:lnTo>
                    <a:pt x="172687" y="85756"/>
                  </a:lnTo>
                  <a:lnTo>
                    <a:pt x="192983" y="85734"/>
                  </a:lnTo>
                  <a:lnTo>
                    <a:pt x="200093" y="86684"/>
                  </a:lnTo>
                  <a:lnTo>
                    <a:pt x="207690" y="88269"/>
                  </a:lnTo>
                  <a:lnTo>
                    <a:pt x="215613" y="90279"/>
                  </a:lnTo>
                  <a:lnTo>
                    <a:pt x="221847" y="91618"/>
                  </a:lnTo>
                  <a:lnTo>
                    <a:pt x="226955" y="92511"/>
                  </a:lnTo>
                  <a:lnTo>
                    <a:pt x="231314" y="93107"/>
                  </a:lnTo>
                  <a:lnTo>
                    <a:pt x="236124" y="93504"/>
                  </a:lnTo>
                  <a:lnTo>
                    <a:pt x="241236" y="93768"/>
                  </a:lnTo>
                  <a:lnTo>
                    <a:pt x="246549" y="93945"/>
                  </a:lnTo>
                  <a:lnTo>
                    <a:pt x="251996" y="95015"/>
                  </a:lnTo>
                  <a:lnTo>
                    <a:pt x="257532" y="96681"/>
                  </a:lnTo>
                  <a:lnTo>
                    <a:pt x="263128" y="98744"/>
                  </a:lnTo>
                  <a:lnTo>
                    <a:pt x="271886" y="101036"/>
                  </a:lnTo>
                  <a:lnTo>
                    <a:pt x="278953" y="102055"/>
                  </a:lnTo>
                  <a:lnTo>
                    <a:pt x="287334" y="102629"/>
                  </a:lnTo>
                  <a:lnTo>
                    <a:pt x="291465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95"/>
            <p:cNvSpPr/>
            <p:nvPr/>
          </p:nvSpPr>
          <p:spPr>
            <a:xfrm>
              <a:off x="2891789" y="3034664"/>
              <a:ext cx="77154" cy="317184"/>
            </a:xfrm>
            <a:custGeom>
              <a:avLst/>
              <a:gdLst/>
              <a:ahLst/>
              <a:cxnLst/>
              <a:rect l="0" t="0" r="0" b="0"/>
              <a:pathLst>
                <a:path w="77154" h="317184">
                  <a:moveTo>
                    <a:pt x="0" y="0"/>
                  </a:moveTo>
                  <a:lnTo>
                    <a:pt x="0" y="20400"/>
                  </a:lnTo>
                  <a:lnTo>
                    <a:pt x="953" y="23125"/>
                  </a:lnTo>
                  <a:lnTo>
                    <a:pt x="2540" y="25895"/>
                  </a:lnTo>
                  <a:lnTo>
                    <a:pt x="4552" y="28693"/>
                  </a:lnTo>
                  <a:lnTo>
                    <a:pt x="6786" y="36883"/>
                  </a:lnTo>
                  <a:lnTo>
                    <a:pt x="7381" y="41734"/>
                  </a:lnTo>
                  <a:lnTo>
                    <a:pt x="7779" y="47825"/>
                  </a:lnTo>
                  <a:lnTo>
                    <a:pt x="8043" y="54744"/>
                  </a:lnTo>
                  <a:lnTo>
                    <a:pt x="8220" y="62214"/>
                  </a:lnTo>
                  <a:lnTo>
                    <a:pt x="9290" y="69098"/>
                  </a:lnTo>
                  <a:lnTo>
                    <a:pt x="10956" y="75593"/>
                  </a:lnTo>
                  <a:lnTo>
                    <a:pt x="13019" y="81828"/>
                  </a:lnTo>
                  <a:lnTo>
                    <a:pt x="14395" y="88842"/>
                  </a:lnTo>
                  <a:lnTo>
                    <a:pt x="15312" y="96376"/>
                  </a:lnTo>
                  <a:lnTo>
                    <a:pt x="15923" y="104256"/>
                  </a:lnTo>
                  <a:lnTo>
                    <a:pt x="16330" y="112366"/>
                  </a:lnTo>
                  <a:lnTo>
                    <a:pt x="16783" y="128999"/>
                  </a:lnTo>
                  <a:lnTo>
                    <a:pt x="17857" y="137434"/>
                  </a:lnTo>
                  <a:lnTo>
                    <a:pt x="19524" y="145916"/>
                  </a:lnTo>
                  <a:lnTo>
                    <a:pt x="21589" y="154427"/>
                  </a:lnTo>
                  <a:lnTo>
                    <a:pt x="23918" y="162959"/>
                  </a:lnTo>
                  <a:lnTo>
                    <a:pt x="29046" y="180059"/>
                  </a:lnTo>
                  <a:lnTo>
                    <a:pt x="30794" y="187667"/>
                  </a:lnTo>
                  <a:lnTo>
                    <a:pt x="31960" y="194644"/>
                  </a:lnTo>
                  <a:lnTo>
                    <a:pt x="32736" y="201200"/>
                  </a:lnTo>
                  <a:lnTo>
                    <a:pt x="34207" y="208429"/>
                  </a:lnTo>
                  <a:lnTo>
                    <a:pt x="36140" y="216105"/>
                  </a:lnTo>
                  <a:lnTo>
                    <a:pt x="38381" y="224080"/>
                  </a:lnTo>
                  <a:lnTo>
                    <a:pt x="39875" y="230350"/>
                  </a:lnTo>
                  <a:lnTo>
                    <a:pt x="41535" y="239855"/>
                  </a:lnTo>
                  <a:lnTo>
                    <a:pt x="42930" y="244676"/>
                  </a:lnTo>
                  <a:lnTo>
                    <a:pt x="44813" y="249795"/>
                  </a:lnTo>
                  <a:lnTo>
                    <a:pt x="47020" y="255113"/>
                  </a:lnTo>
                  <a:lnTo>
                    <a:pt x="48492" y="260563"/>
                  </a:lnTo>
                  <a:lnTo>
                    <a:pt x="49473" y="266101"/>
                  </a:lnTo>
                  <a:lnTo>
                    <a:pt x="50127" y="271699"/>
                  </a:lnTo>
                  <a:lnTo>
                    <a:pt x="50854" y="280458"/>
                  </a:lnTo>
                  <a:lnTo>
                    <a:pt x="51048" y="284127"/>
                  </a:lnTo>
                  <a:lnTo>
                    <a:pt x="52129" y="287526"/>
                  </a:lnTo>
                  <a:lnTo>
                    <a:pt x="53803" y="290744"/>
                  </a:lnTo>
                  <a:lnTo>
                    <a:pt x="55872" y="293842"/>
                  </a:lnTo>
                  <a:lnTo>
                    <a:pt x="58170" y="299824"/>
                  </a:lnTo>
                  <a:lnTo>
                    <a:pt x="58782" y="302753"/>
                  </a:lnTo>
                  <a:lnTo>
                    <a:pt x="60143" y="304705"/>
                  </a:lnTo>
                  <a:lnTo>
                    <a:pt x="62003" y="306007"/>
                  </a:lnTo>
                  <a:lnTo>
                    <a:pt x="64196" y="306875"/>
                  </a:lnTo>
                  <a:lnTo>
                    <a:pt x="65657" y="308406"/>
                  </a:lnTo>
                  <a:lnTo>
                    <a:pt x="66632" y="310379"/>
                  </a:lnTo>
                  <a:lnTo>
                    <a:pt x="67281" y="312647"/>
                  </a:lnTo>
                  <a:lnTo>
                    <a:pt x="68667" y="314159"/>
                  </a:lnTo>
                  <a:lnTo>
                    <a:pt x="70543" y="315167"/>
                  </a:lnTo>
                  <a:lnTo>
                    <a:pt x="77153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6"/>
            <p:cNvSpPr/>
            <p:nvPr/>
          </p:nvSpPr>
          <p:spPr>
            <a:xfrm>
              <a:off x="3054667" y="2957512"/>
              <a:ext cx="255404" cy="462795"/>
            </a:xfrm>
            <a:custGeom>
              <a:avLst/>
              <a:gdLst/>
              <a:ahLst/>
              <a:cxnLst/>
              <a:rect l="0" t="0" r="0" b="0"/>
              <a:pathLst>
                <a:path w="255404" h="462795">
                  <a:moveTo>
                    <a:pt x="0" y="0"/>
                  </a:moveTo>
                  <a:lnTo>
                    <a:pt x="28371" y="0"/>
                  </a:lnTo>
                  <a:lnTo>
                    <a:pt x="32249" y="953"/>
                  </a:lnTo>
                  <a:lnTo>
                    <a:pt x="36739" y="2540"/>
                  </a:lnTo>
                  <a:lnTo>
                    <a:pt x="41638" y="4551"/>
                  </a:lnTo>
                  <a:lnTo>
                    <a:pt x="46809" y="5892"/>
                  </a:lnTo>
                  <a:lnTo>
                    <a:pt x="52161" y="6785"/>
                  </a:lnTo>
                  <a:lnTo>
                    <a:pt x="57634" y="7381"/>
                  </a:lnTo>
                  <a:lnTo>
                    <a:pt x="64140" y="9683"/>
                  </a:lnTo>
                  <a:lnTo>
                    <a:pt x="71335" y="13123"/>
                  </a:lnTo>
                  <a:lnTo>
                    <a:pt x="85997" y="21072"/>
                  </a:lnTo>
                  <a:lnTo>
                    <a:pt x="98863" y="27781"/>
                  </a:lnTo>
                  <a:lnTo>
                    <a:pt x="105914" y="31855"/>
                  </a:lnTo>
                  <a:lnTo>
                    <a:pt x="113472" y="36477"/>
                  </a:lnTo>
                  <a:lnTo>
                    <a:pt x="129489" y="46692"/>
                  </a:lnTo>
                  <a:lnTo>
                    <a:pt x="171569" y="74423"/>
                  </a:lnTo>
                  <a:lnTo>
                    <a:pt x="179149" y="81048"/>
                  </a:lnTo>
                  <a:lnTo>
                    <a:pt x="186108" y="88322"/>
                  </a:lnTo>
                  <a:lnTo>
                    <a:pt x="192652" y="96029"/>
                  </a:lnTo>
                  <a:lnTo>
                    <a:pt x="199872" y="104024"/>
                  </a:lnTo>
                  <a:lnTo>
                    <a:pt x="215515" y="120528"/>
                  </a:lnTo>
                  <a:lnTo>
                    <a:pt x="221781" y="128930"/>
                  </a:lnTo>
                  <a:lnTo>
                    <a:pt x="226912" y="137388"/>
                  </a:lnTo>
                  <a:lnTo>
                    <a:pt x="231285" y="145885"/>
                  </a:lnTo>
                  <a:lnTo>
                    <a:pt x="235152" y="154406"/>
                  </a:lnTo>
                  <a:lnTo>
                    <a:pt x="238683" y="162945"/>
                  </a:lnTo>
                  <a:lnTo>
                    <a:pt x="241989" y="171495"/>
                  </a:lnTo>
                  <a:lnTo>
                    <a:pt x="248203" y="188615"/>
                  </a:lnTo>
                  <a:lnTo>
                    <a:pt x="251194" y="197181"/>
                  </a:lnTo>
                  <a:lnTo>
                    <a:pt x="253188" y="206702"/>
                  </a:lnTo>
                  <a:lnTo>
                    <a:pt x="254517" y="216858"/>
                  </a:lnTo>
                  <a:lnTo>
                    <a:pt x="255403" y="227440"/>
                  </a:lnTo>
                  <a:lnTo>
                    <a:pt x="255041" y="238304"/>
                  </a:lnTo>
                  <a:lnTo>
                    <a:pt x="253848" y="249357"/>
                  </a:lnTo>
                  <a:lnTo>
                    <a:pt x="252099" y="260535"/>
                  </a:lnTo>
                  <a:lnTo>
                    <a:pt x="249981" y="270845"/>
                  </a:lnTo>
                  <a:lnTo>
                    <a:pt x="247617" y="280576"/>
                  </a:lnTo>
                  <a:lnTo>
                    <a:pt x="245088" y="289921"/>
                  </a:lnTo>
                  <a:lnTo>
                    <a:pt x="241497" y="299008"/>
                  </a:lnTo>
                  <a:lnTo>
                    <a:pt x="237198" y="307924"/>
                  </a:lnTo>
                  <a:lnTo>
                    <a:pt x="227341" y="326403"/>
                  </a:lnTo>
                  <a:lnTo>
                    <a:pt x="216611" y="347315"/>
                  </a:lnTo>
                  <a:lnTo>
                    <a:pt x="211082" y="357274"/>
                  </a:lnTo>
                  <a:lnTo>
                    <a:pt x="205491" y="366770"/>
                  </a:lnTo>
                  <a:lnTo>
                    <a:pt x="199859" y="375958"/>
                  </a:lnTo>
                  <a:lnTo>
                    <a:pt x="194200" y="383989"/>
                  </a:lnTo>
                  <a:lnTo>
                    <a:pt x="188521" y="391248"/>
                  </a:lnTo>
                  <a:lnTo>
                    <a:pt x="182831" y="397992"/>
                  </a:lnTo>
                  <a:lnTo>
                    <a:pt x="177132" y="404393"/>
                  </a:lnTo>
                  <a:lnTo>
                    <a:pt x="165720" y="416585"/>
                  </a:lnTo>
                  <a:lnTo>
                    <a:pt x="160963" y="422504"/>
                  </a:lnTo>
                  <a:lnTo>
                    <a:pt x="153136" y="434159"/>
                  </a:lnTo>
                  <a:lnTo>
                    <a:pt x="148764" y="438982"/>
                  </a:lnTo>
                  <a:lnTo>
                    <a:pt x="143943" y="443150"/>
                  </a:lnTo>
                  <a:lnTo>
                    <a:pt x="131621" y="452132"/>
                  </a:lnTo>
                  <a:lnTo>
                    <a:pt x="124855" y="455900"/>
                  </a:lnTo>
                  <a:lnTo>
                    <a:pt x="114092" y="461530"/>
                  </a:lnTo>
                  <a:lnTo>
                    <a:pt x="110080" y="462299"/>
                  </a:lnTo>
                  <a:lnTo>
                    <a:pt x="104294" y="462794"/>
                  </a:lnTo>
                  <a:lnTo>
                    <a:pt x="103820" y="461881"/>
                  </a:lnTo>
                  <a:lnTo>
                    <a:pt x="102870" y="4543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97"/>
            <p:cNvSpPr/>
            <p:nvPr/>
          </p:nvSpPr>
          <p:spPr>
            <a:xfrm>
              <a:off x="3406139" y="3351847"/>
              <a:ext cx="124955" cy="188596"/>
            </a:xfrm>
            <a:custGeom>
              <a:avLst/>
              <a:gdLst/>
              <a:ahLst/>
              <a:cxnLst/>
              <a:rect l="0" t="0" r="0" b="0"/>
              <a:pathLst>
                <a:path w="124955" h="188596">
                  <a:moveTo>
                    <a:pt x="120015" y="0"/>
                  </a:moveTo>
                  <a:lnTo>
                    <a:pt x="120015" y="24951"/>
                  </a:lnTo>
                  <a:lnTo>
                    <a:pt x="120968" y="29969"/>
                  </a:lnTo>
                  <a:lnTo>
                    <a:pt x="122556" y="35219"/>
                  </a:lnTo>
                  <a:lnTo>
                    <a:pt x="124566" y="40624"/>
                  </a:lnTo>
                  <a:lnTo>
                    <a:pt x="124954" y="46133"/>
                  </a:lnTo>
                  <a:lnTo>
                    <a:pt x="124261" y="51710"/>
                  </a:lnTo>
                  <a:lnTo>
                    <a:pt x="122845" y="57334"/>
                  </a:lnTo>
                  <a:lnTo>
                    <a:pt x="119044" y="62987"/>
                  </a:lnTo>
                  <a:lnTo>
                    <a:pt x="113653" y="68662"/>
                  </a:lnTo>
                  <a:lnTo>
                    <a:pt x="107201" y="74350"/>
                  </a:lnTo>
                  <a:lnTo>
                    <a:pt x="101948" y="80999"/>
                  </a:lnTo>
                  <a:lnTo>
                    <a:pt x="97493" y="88289"/>
                  </a:lnTo>
                  <a:lnTo>
                    <a:pt x="83499" y="115971"/>
                  </a:lnTo>
                  <a:lnTo>
                    <a:pt x="79479" y="123034"/>
                  </a:lnTo>
                  <a:lnTo>
                    <a:pt x="74894" y="130600"/>
                  </a:lnTo>
                  <a:lnTo>
                    <a:pt x="69932" y="138502"/>
                  </a:lnTo>
                  <a:lnTo>
                    <a:pt x="65671" y="145675"/>
                  </a:lnTo>
                  <a:lnTo>
                    <a:pt x="61879" y="152361"/>
                  </a:lnTo>
                  <a:lnTo>
                    <a:pt x="58397" y="158725"/>
                  </a:lnTo>
                  <a:lnTo>
                    <a:pt x="54172" y="163919"/>
                  </a:lnTo>
                  <a:lnTo>
                    <a:pt x="49450" y="168334"/>
                  </a:lnTo>
                  <a:lnTo>
                    <a:pt x="44396" y="172230"/>
                  </a:lnTo>
                  <a:lnTo>
                    <a:pt x="39123" y="175780"/>
                  </a:lnTo>
                  <a:lnTo>
                    <a:pt x="33702" y="179099"/>
                  </a:lnTo>
                  <a:lnTo>
                    <a:pt x="28183" y="182265"/>
                  </a:lnTo>
                  <a:lnTo>
                    <a:pt x="22599" y="184375"/>
                  </a:lnTo>
                  <a:lnTo>
                    <a:pt x="16971" y="185782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98"/>
            <p:cNvSpPr/>
            <p:nvPr/>
          </p:nvSpPr>
          <p:spPr>
            <a:xfrm>
              <a:off x="3877779" y="2880360"/>
              <a:ext cx="188444" cy="462916"/>
            </a:xfrm>
            <a:custGeom>
              <a:avLst/>
              <a:gdLst/>
              <a:ahLst/>
              <a:cxnLst/>
              <a:rect l="0" t="0" r="0" b="0"/>
              <a:pathLst>
                <a:path w="188444" h="462916">
                  <a:moveTo>
                    <a:pt x="154153" y="0"/>
                  </a:moveTo>
                  <a:lnTo>
                    <a:pt x="146772" y="0"/>
                  </a:lnTo>
                  <a:lnTo>
                    <a:pt x="141383" y="4551"/>
                  </a:lnTo>
                  <a:lnTo>
                    <a:pt x="138019" y="6844"/>
                  </a:lnTo>
                  <a:lnTo>
                    <a:pt x="133872" y="9325"/>
                  </a:lnTo>
                  <a:lnTo>
                    <a:pt x="129203" y="11931"/>
                  </a:lnTo>
                  <a:lnTo>
                    <a:pt x="124184" y="15574"/>
                  </a:lnTo>
                  <a:lnTo>
                    <a:pt x="118934" y="19908"/>
                  </a:lnTo>
                  <a:lnTo>
                    <a:pt x="113528" y="24702"/>
                  </a:lnTo>
                  <a:lnTo>
                    <a:pt x="102443" y="35108"/>
                  </a:lnTo>
                  <a:lnTo>
                    <a:pt x="96820" y="40550"/>
                  </a:lnTo>
                  <a:lnTo>
                    <a:pt x="91166" y="47036"/>
                  </a:lnTo>
                  <a:lnTo>
                    <a:pt x="85491" y="54217"/>
                  </a:lnTo>
                  <a:lnTo>
                    <a:pt x="79804" y="61862"/>
                  </a:lnTo>
                  <a:lnTo>
                    <a:pt x="68404" y="77977"/>
                  </a:lnTo>
                  <a:lnTo>
                    <a:pt x="62697" y="86274"/>
                  </a:lnTo>
                  <a:lnTo>
                    <a:pt x="57940" y="94664"/>
                  </a:lnTo>
                  <a:lnTo>
                    <a:pt x="53816" y="103114"/>
                  </a:lnTo>
                  <a:lnTo>
                    <a:pt x="50114" y="111605"/>
                  </a:lnTo>
                  <a:lnTo>
                    <a:pt x="45741" y="120123"/>
                  </a:lnTo>
                  <a:lnTo>
                    <a:pt x="40921" y="128660"/>
                  </a:lnTo>
                  <a:lnTo>
                    <a:pt x="35802" y="137208"/>
                  </a:lnTo>
                  <a:lnTo>
                    <a:pt x="31438" y="146717"/>
                  </a:lnTo>
                  <a:lnTo>
                    <a:pt x="27575" y="156866"/>
                  </a:lnTo>
                  <a:lnTo>
                    <a:pt x="14532" y="195980"/>
                  </a:lnTo>
                  <a:lnTo>
                    <a:pt x="11542" y="205901"/>
                  </a:lnTo>
                  <a:lnTo>
                    <a:pt x="5680" y="227083"/>
                  </a:lnTo>
                  <a:lnTo>
                    <a:pt x="3737" y="237114"/>
                  </a:lnTo>
                  <a:lnTo>
                    <a:pt x="2440" y="246658"/>
                  </a:lnTo>
                  <a:lnTo>
                    <a:pt x="1576" y="255879"/>
                  </a:lnTo>
                  <a:lnTo>
                    <a:pt x="1000" y="265836"/>
                  </a:lnTo>
                  <a:lnTo>
                    <a:pt x="360" y="287059"/>
                  </a:lnTo>
                  <a:lnTo>
                    <a:pt x="0" y="315877"/>
                  </a:lnTo>
                  <a:lnTo>
                    <a:pt x="902" y="324884"/>
                  </a:lnTo>
                  <a:lnTo>
                    <a:pt x="2456" y="333747"/>
                  </a:lnTo>
                  <a:lnTo>
                    <a:pt x="4444" y="342513"/>
                  </a:lnTo>
                  <a:lnTo>
                    <a:pt x="6722" y="351214"/>
                  </a:lnTo>
                  <a:lnTo>
                    <a:pt x="9193" y="359873"/>
                  </a:lnTo>
                  <a:lnTo>
                    <a:pt x="11793" y="368502"/>
                  </a:lnTo>
                  <a:lnTo>
                    <a:pt x="15431" y="376160"/>
                  </a:lnTo>
                  <a:lnTo>
                    <a:pt x="19762" y="383171"/>
                  </a:lnTo>
                  <a:lnTo>
                    <a:pt x="24554" y="389750"/>
                  </a:lnTo>
                  <a:lnTo>
                    <a:pt x="29654" y="396041"/>
                  </a:lnTo>
                  <a:lnTo>
                    <a:pt x="34958" y="402140"/>
                  </a:lnTo>
                  <a:lnTo>
                    <a:pt x="40400" y="408110"/>
                  </a:lnTo>
                  <a:lnTo>
                    <a:pt x="51526" y="419825"/>
                  </a:lnTo>
                  <a:lnTo>
                    <a:pt x="57160" y="425616"/>
                  </a:lnTo>
                  <a:lnTo>
                    <a:pt x="62821" y="430428"/>
                  </a:lnTo>
                  <a:lnTo>
                    <a:pt x="68500" y="434590"/>
                  </a:lnTo>
                  <a:lnTo>
                    <a:pt x="74191" y="438316"/>
                  </a:lnTo>
                  <a:lnTo>
                    <a:pt x="79890" y="441753"/>
                  </a:lnTo>
                  <a:lnTo>
                    <a:pt x="85594" y="444997"/>
                  </a:lnTo>
                  <a:lnTo>
                    <a:pt x="91302" y="448112"/>
                  </a:lnTo>
                  <a:lnTo>
                    <a:pt x="96060" y="450189"/>
                  </a:lnTo>
                  <a:lnTo>
                    <a:pt x="100185" y="451573"/>
                  </a:lnTo>
                  <a:lnTo>
                    <a:pt x="103886" y="452496"/>
                  </a:lnTo>
                  <a:lnTo>
                    <a:pt x="109212" y="454064"/>
                  </a:lnTo>
                  <a:lnTo>
                    <a:pt x="122750" y="458346"/>
                  </a:lnTo>
                  <a:lnTo>
                    <a:pt x="129407" y="459869"/>
                  </a:lnTo>
                  <a:lnTo>
                    <a:pt x="135751" y="460884"/>
                  </a:lnTo>
                  <a:lnTo>
                    <a:pt x="141885" y="461561"/>
                  </a:lnTo>
                  <a:lnTo>
                    <a:pt x="147879" y="462012"/>
                  </a:lnTo>
                  <a:lnTo>
                    <a:pt x="153781" y="462313"/>
                  </a:lnTo>
                  <a:lnTo>
                    <a:pt x="165418" y="462647"/>
                  </a:lnTo>
                  <a:lnTo>
                    <a:pt x="188443" y="4629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99"/>
            <p:cNvSpPr/>
            <p:nvPr/>
          </p:nvSpPr>
          <p:spPr>
            <a:xfrm>
              <a:off x="4152026" y="3026562"/>
              <a:ext cx="274242" cy="256658"/>
            </a:xfrm>
            <a:custGeom>
              <a:avLst/>
              <a:gdLst/>
              <a:ahLst/>
              <a:cxnLst/>
              <a:rect l="0" t="0" r="0" b="0"/>
              <a:pathLst>
                <a:path w="274242" h="256658">
                  <a:moveTo>
                    <a:pt x="8494" y="33820"/>
                  </a:moveTo>
                  <a:lnTo>
                    <a:pt x="13044" y="29269"/>
                  </a:lnTo>
                  <a:lnTo>
                    <a:pt x="20359" y="24495"/>
                  </a:lnTo>
                  <a:lnTo>
                    <a:pt x="31474" y="18220"/>
                  </a:lnTo>
                  <a:lnTo>
                    <a:pt x="42502" y="12582"/>
                  </a:lnTo>
                  <a:lnTo>
                    <a:pt x="48311" y="10136"/>
                  </a:lnTo>
                  <a:lnTo>
                    <a:pt x="55041" y="7553"/>
                  </a:lnTo>
                  <a:lnTo>
                    <a:pt x="62385" y="4879"/>
                  </a:lnTo>
                  <a:lnTo>
                    <a:pt x="70139" y="3096"/>
                  </a:lnTo>
                  <a:lnTo>
                    <a:pt x="78165" y="1907"/>
                  </a:lnTo>
                  <a:lnTo>
                    <a:pt x="86374" y="1115"/>
                  </a:lnTo>
                  <a:lnTo>
                    <a:pt x="94704" y="587"/>
                  </a:lnTo>
                  <a:lnTo>
                    <a:pt x="111580" y="0"/>
                  </a:lnTo>
                  <a:lnTo>
                    <a:pt x="119128" y="796"/>
                  </a:lnTo>
                  <a:lnTo>
                    <a:pt x="126064" y="2279"/>
                  </a:lnTo>
                  <a:lnTo>
                    <a:pt x="139805" y="6467"/>
                  </a:lnTo>
                  <a:lnTo>
                    <a:pt x="155437" y="11503"/>
                  </a:lnTo>
                  <a:lnTo>
                    <a:pt x="162653" y="15132"/>
                  </a:lnTo>
                  <a:lnTo>
                    <a:pt x="169369" y="19456"/>
                  </a:lnTo>
                  <a:lnTo>
                    <a:pt x="175752" y="24244"/>
                  </a:lnTo>
                  <a:lnTo>
                    <a:pt x="181911" y="29341"/>
                  </a:lnTo>
                  <a:lnTo>
                    <a:pt x="187923" y="34644"/>
                  </a:lnTo>
                  <a:lnTo>
                    <a:pt x="193836" y="40085"/>
                  </a:lnTo>
                  <a:lnTo>
                    <a:pt x="198730" y="45616"/>
                  </a:lnTo>
                  <a:lnTo>
                    <a:pt x="202945" y="51209"/>
                  </a:lnTo>
                  <a:lnTo>
                    <a:pt x="206708" y="56843"/>
                  </a:lnTo>
                  <a:lnTo>
                    <a:pt x="209217" y="63456"/>
                  </a:lnTo>
                  <a:lnTo>
                    <a:pt x="210889" y="70722"/>
                  </a:lnTo>
                  <a:lnTo>
                    <a:pt x="212004" y="78424"/>
                  </a:lnTo>
                  <a:lnTo>
                    <a:pt x="212747" y="86416"/>
                  </a:lnTo>
                  <a:lnTo>
                    <a:pt x="213242" y="94602"/>
                  </a:lnTo>
                  <a:lnTo>
                    <a:pt x="213573" y="102916"/>
                  </a:lnTo>
                  <a:lnTo>
                    <a:pt x="212841" y="111317"/>
                  </a:lnTo>
                  <a:lnTo>
                    <a:pt x="211400" y="119775"/>
                  </a:lnTo>
                  <a:lnTo>
                    <a:pt x="209487" y="128270"/>
                  </a:lnTo>
                  <a:lnTo>
                    <a:pt x="206307" y="135840"/>
                  </a:lnTo>
                  <a:lnTo>
                    <a:pt x="202281" y="142791"/>
                  </a:lnTo>
                  <a:lnTo>
                    <a:pt x="192729" y="156546"/>
                  </a:lnTo>
                  <a:lnTo>
                    <a:pt x="182134" y="172185"/>
                  </a:lnTo>
                  <a:lnTo>
                    <a:pt x="177594" y="179403"/>
                  </a:lnTo>
                  <a:lnTo>
                    <a:pt x="173615" y="186121"/>
                  </a:lnTo>
                  <a:lnTo>
                    <a:pt x="170009" y="192504"/>
                  </a:lnTo>
                  <a:lnTo>
                    <a:pt x="164748" y="198664"/>
                  </a:lnTo>
                  <a:lnTo>
                    <a:pt x="158383" y="204676"/>
                  </a:lnTo>
                  <a:lnTo>
                    <a:pt x="151282" y="210589"/>
                  </a:lnTo>
                  <a:lnTo>
                    <a:pt x="144644" y="216436"/>
                  </a:lnTo>
                  <a:lnTo>
                    <a:pt x="132187" y="228013"/>
                  </a:lnTo>
                  <a:lnTo>
                    <a:pt x="126198" y="232815"/>
                  </a:lnTo>
                  <a:lnTo>
                    <a:pt x="120301" y="236968"/>
                  </a:lnTo>
                  <a:lnTo>
                    <a:pt x="114465" y="240690"/>
                  </a:lnTo>
                  <a:lnTo>
                    <a:pt x="107715" y="244123"/>
                  </a:lnTo>
                  <a:lnTo>
                    <a:pt x="100359" y="247364"/>
                  </a:lnTo>
                  <a:lnTo>
                    <a:pt x="92597" y="250478"/>
                  </a:lnTo>
                  <a:lnTo>
                    <a:pt x="85518" y="252554"/>
                  </a:lnTo>
                  <a:lnTo>
                    <a:pt x="78893" y="253938"/>
                  </a:lnTo>
                  <a:lnTo>
                    <a:pt x="72572" y="254860"/>
                  </a:lnTo>
                  <a:lnTo>
                    <a:pt x="66452" y="255475"/>
                  </a:lnTo>
                  <a:lnTo>
                    <a:pt x="60468" y="255885"/>
                  </a:lnTo>
                  <a:lnTo>
                    <a:pt x="54573" y="256158"/>
                  </a:lnTo>
                  <a:lnTo>
                    <a:pt x="42943" y="256462"/>
                  </a:lnTo>
                  <a:lnTo>
                    <a:pt x="24506" y="256657"/>
                  </a:lnTo>
                  <a:lnTo>
                    <a:pt x="20121" y="255720"/>
                  </a:lnTo>
                  <a:lnTo>
                    <a:pt x="15293" y="254144"/>
                  </a:lnTo>
                  <a:lnTo>
                    <a:pt x="10169" y="252140"/>
                  </a:lnTo>
                  <a:lnTo>
                    <a:pt x="6753" y="249852"/>
                  </a:lnTo>
                  <a:lnTo>
                    <a:pt x="4476" y="247374"/>
                  </a:lnTo>
                  <a:lnTo>
                    <a:pt x="2957" y="244769"/>
                  </a:lnTo>
                  <a:lnTo>
                    <a:pt x="1270" y="239335"/>
                  </a:lnTo>
                  <a:lnTo>
                    <a:pt x="521" y="232793"/>
                  </a:lnTo>
                  <a:lnTo>
                    <a:pt x="321" y="228381"/>
                  </a:lnTo>
                  <a:lnTo>
                    <a:pt x="40" y="215610"/>
                  </a:lnTo>
                  <a:lnTo>
                    <a:pt x="0" y="212163"/>
                  </a:lnTo>
                  <a:lnTo>
                    <a:pt x="1879" y="208913"/>
                  </a:lnTo>
                  <a:lnTo>
                    <a:pt x="9046" y="202762"/>
                  </a:lnTo>
                  <a:lnTo>
                    <a:pt x="16042" y="196853"/>
                  </a:lnTo>
                  <a:lnTo>
                    <a:pt x="19241" y="193944"/>
                  </a:lnTo>
                  <a:lnTo>
                    <a:pt x="24231" y="191052"/>
                  </a:lnTo>
                  <a:lnTo>
                    <a:pt x="30415" y="188171"/>
                  </a:lnTo>
                  <a:lnTo>
                    <a:pt x="37395" y="185298"/>
                  </a:lnTo>
                  <a:lnTo>
                    <a:pt x="44906" y="182431"/>
                  </a:lnTo>
                  <a:lnTo>
                    <a:pt x="60872" y="176704"/>
                  </a:lnTo>
                  <a:lnTo>
                    <a:pt x="68178" y="173844"/>
                  </a:lnTo>
                  <a:lnTo>
                    <a:pt x="74953" y="170984"/>
                  </a:lnTo>
                  <a:lnTo>
                    <a:pt x="81375" y="168125"/>
                  </a:lnTo>
                  <a:lnTo>
                    <a:pt x="88513" y="166220"/>
                  </a:lnTo>
                  <a:lnTo>
                    <a:pt x="96130" y="164949"/>
                  </a:lnTo>
                  <a:lnTo>
                    <a:pt x="104066" y="164102"/>
                  </a:lnTo>
                  <a:lnTo>
                    <a:pt x="113165" y="164489"/>
                  </a:lnTo>
                  <a:lnTo>
                    <a:pt x="123042" y="165700"/>
                  </a:lnTo>
                  <a:lnTo>
                    <a:pt x="133437" y="167460"/>
                  </a:lnTo>
                  <a:lnTo>
                    <a:pt x="142271" y="169586"/>
                  </a:lnTo>
                  <a:lnTo>
                    <a:pt x="150066" y="171956"/>
                  </a:lnTo>
                  <a:lnTo>
                    <a:pt x="172679" y="179842"/>
                  </a:lnTo>
                  <a:lnTo>
                    <a:pt x="205920" y="191040"/>
                  </a:lnTo>
                  <a:lnTo>
                    <a:pt x="213453" y="193878"/>
                  </a:lnTo>
                  <a:lnTo>
                    <a:pt x="220381" y="196723"/>
                  </a:lnTo>
                  <a:lnTo>
                    <a:pt x="226904" y="199572"/>
                  </a:lnTo>
                  <a:lnTo>
                    <a:pt x="233159" y="203376"/>
                  </a:lnTo>
                  <a:lnTo>
                    <a:pt x="239233" y="207818"/>
                  </a:lnTo>
                  <a:lnTo>
                    <a:pt x="245187" y="212683"/>
                  </a:lnTo>
                  <a:lnTo>
                    <a:pt x="251062" y="216880"/>
                  </a:lnTo>
                  <a:lnTo>
                    <a:pt x="256883" y="220630"/>
                  </a:lnTo>
                  <a:lnTo>
                    <a:pt x="274241" y="2309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00"/>
            <p:cNvSpPr/>
            <p:nvPr/>
          </p:nvSpPr>
          <p:spPr>
            <a:xfrm>
              <a:off x="4563427" y="3257550"/>
              <a:ext cx="34291" cy="145733"/>
            </a:xfrm>
            <a:custGeom>
              <a:avLst/>
              <a:gdLst/>
              <a:ahLst/>
              <a:cxnLst/>
              <a:rect l="0" t="0" r="0" b="0"/>
              <a:pathLst>
                <a:path w="34291" h="145733">
                  <a:moveTo>
                    <a:pt x="0" y="0"/>
                  </a:moveTo>
                  <a:lnTo>
                    <a:pt x="4551" y="9101"/>
                  </a:lnTo>
                  <a:lnTo>
                    <a:pt x="5892" y="12735"/>
                  </a:lnTo>
                  <a:lnTo>
                    <a:pt x="6785" y="16110"/>
                  </a:lnTo>
                  <a:lnTo>
                    <a:pt x="7381" y="19312"/>
                  </a:lnTo>
                  <a:lnTo>
                    <a:pt x="7778" y="23352"/>
                  </a:lnTo>
                  <a:lnTo>
                    <a:pt x="8043" y="27951"/>
                  </a:lnTo>
                  <a:lnTo>
                    <a:pt x="8219" y="32921"/>
                  </a:lnTo>
                  <a:lnTo>
                    <a:pt x="9290" y="38140"/>
                  </a:lnTo>
                  <a:lnTo>
                    <a:pt x="10956" y="43524"/>
                  </a:lnTo>
                  <a:lnTo>
                    <a:pt x="13019" y="49018"/>
                  </a:lnTo>
                  <a:lnTo>
                    <a:pt x="14394" y="54586"/>
                  </a:lnTo>
                  <a:lnTo>
                    <a:pt x="15311" y="60203"/>
                  </a:lnTo>
                  <a:lnTo>
                    <a:pt x="15922" y="65853"/>
                  </a:lnTo>
                  <a:lnTo>
                    <a:pt x="16330" y="71524"/>
                  </a:lnTo>
                  <a:lnTo>
                    <a:pt x="16602" y="77210"/>
                  </a:lnTo>
                  <a:lnTo>
                    <a:pt x="16904" y="88608"/>
                  </a:lnTo>
                  <a:lnTo>
                    <a:pt x="17038" y="100024"/>
                  </a:lnTo>
                  <a:lnTo>
                    <a:pt x="18026" y="104782"/>
                  </a:lnTo>
                  <a:lnTo>
                    <a:pt x="19638" y="108907"/>
                  </a:lnTo>
                  <a:lnTo>
                    <a:pt x="21664" y="112610"/>
                  </a:lnTo>
                  <a:lnTo>
                    <a:pt x="23015" y="116030"/>
                  </a:lnTo>
                  <a:lnTo>
                    <a:pt x="23916" y="119264"/>
                  </a:lnTo>
                  <a:lnTo>
                    <a:pt x="24516" y="122371"/>
                  </a:lnTo>
                  <a:lnTo>
                    <a:pt x="25869" y="125396"/>
                  </a:lnTo>
                  <a:lnTo>
                    <a:pt x="27724" y="128365"/>
                  </a:lnTo>
                  <a:lnTo>
                    <a:pt x="29913" y="131296"/>
                  </a:lnTo>
                  <a:lnTo>
                    <a:pt x="31372" y="134203"/>
                  </a:lnTo>
                  <a:lnTo>
                    <a:pt x="32345" y="137093"/>
                  </a:lnTo>
                  <a:lnTo>
                    <a:pt x="34290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01"/>
            <p:cNvSpPr/>
            <p:nvPr/>
          </p:nvSpPr>
          <p:spPr>
            <a:xfrm>
              <a:off x="4760638" y="3034664"/>
              <a:ext cx="282850" cy="137162"/>
            </a:xfrm>
            <a:custGeom>
              <a:avLst/>
              <a:gdLst/>
              <a:ahLst/>
              <a:cxnLst/>
              <a:rect l="0" t="0" r="0" b="0"/>
              <a:pathLst>
                <a:path w="282850" h="137162">
                  <a:moveTo>
                    <a:pt x="34246" y="0"/>
                  </a:moveTo>
                  <a:lnTo>
                    <a:pt x="34246" y="4552"/>
                  </a:lnTo>
                  <a:lnTo>
                    <a:pt x="35199" y="6845"/>
                  </a:lnTo>
                  <a:lnTo>
                    <a:pt x="36787" y="9326"/>
                  </a:lnTo>
                  <a:lnTo>
                    <a:pt x="38798" y="11932"/>
                  </a:lnTo>
                  <a:lnTo>
                    <a:pt x="39185" y="14623"/>
                  </a:lnTo>
                  <a:lnTo>
                    <a:pt x="38491" y="17369"/>
                  </a:lnTo>
                  <a:lnTo>
                    <a:pt x="37076" y="20152"/>
                  </a:lnTo>
                  <a:lnTo>
                    <a:pt x="36133" y="23912"/>
                  </a:lnTo>
                  <a:lnTo>
                    <a:pt x="35504" y="28324"/>
                  </a:lnTo>
                  <a:lnTo>
                    <a:pt x="35085" y="33171"/>
                  </a:lnTo>
                  <a:lnTo>
                    <a:pt x="33853" y="38306"/>
                  </a:lnTo>
                  <a:lnTo>
                    <a:pt x="32079" y="43635"/>
                  </a:lnTo>
                  <a:lnTo>
                    <a:pt x="29944" y="49093"/>
                  </a:lnTo>
                  <a:lnTo>
                    <a:pt x="27568" y="54636"/>
                  </a:lnTo>
                  <a:lnTo>
                    <a:pt x="22388" y="65876"/>
                  </a:lnTo>
                  <a:lnTo>
                    <a:pt x="19674" y="70587"/>
                  </a:lnTo>
                  <a:lnTo>
                    <a:pt x="16911" y="74681"/>
                  </a:lnTo>
                  <a:lnTo>
                    <a:pt x="14117" y="78363"/>
                  </a:lnTo>
                  <a:lnTo>
                    <a:pt x="11302" y="81770"/>
                  </a:lnTo>
                  <a:lnTo>
                    <a:pt x="8472" y="84993"/>
                  </a:lnTo>
                  <a:lnTo>
                    <a:pt x="5634" y="88095"/>
                  </a:lnTo>
                  <a:lnTo>
                    <a:pt x="3742" y="91115"/>
                  </a:lnTo>
                  <a:lnTo>
                    <a:pt x="2480" y="94081"/>
                  </a:lnTo>
                  <a:lnTo>
                    <a:pt x="1639" y="97011"/>
                  </a:lnTo>
                  <a:lnTo>
                    <a:pt x="1078" y="99917"/>
                  </a:lnTo>
                  <a:lnTo>
                    <a:pt x="704" y="102806"/>
                  </a:lnTo>
                  <a:lnTo>
                    <a:pt x="455" y="105685"/>
                  </a:lnTo>
                  <a:lnTo>
                    <a:pt x="289" y="108557"/>
                  </a:lnTo>
                  <a:lnTo>
                    <a:pt x="0" y="118318"/>
                  </a:lnTo>
                  <a:lnTo>
                    <a:pt x="938" y="118884"/>
                  </a:lnTo>
                  <a:lnTo>
                    <a:pt x="4520" y="119513"/>
                  </a:lnTo>
                  <a:lnTo>
                    <a:pt x="11892" y="119867"/>
                  </a:lnTo>
                  <a:lnTo>
                    <a:pt x="24025" y="120002"/>
                  </a:lnTo>
                  <a:lnTo>
                    <a:pt x="70484" y="120015"/>
                  </a:lnTo>
                  <a:lnTo>
                    <a:pt x="77455" y="119063"/>
                  </a:lnTo>
                  <a:lnTo>
                    <a:pt x="84007" y="117476"/>
                  </a:lnTo>
                  <a:lnTo>
                    <a:pt x="90280" y="115465"/>
                  </a:lnTo>
                  <a:lnTo>
                    <a:pt x="97320" y="114124"/>
                  </a:lnTo>
                  <a:lnTo>
                    <a:pt x="104871" y="113230"/>
                  </a:lnTo>
                  <a:lnTo>
                    <a:pt x="112762" y="112635"/>
                  </a:lnTo>
                  <a:lnTo>
                    <a:pt x="120880" y="112238"/>
                  </a:lnTo>
                  <a:lnTo>
                    <a:pt x="137520" y="111796"/>
                  </a:lnTo>
                  <a:lnTo>
                    <a:pt x="145958" y="112631"/>
                  </a:lnTo>
                  <a:lnTo>
                    <a:pt x="154441" y="114140"/>
                  </a:lnTo>
                  <a:lnTo>
                    <a:pt x="162954" y="116098"/>
                  </a:lnTo>
                  <a:lnTo>
                    <a:pt x="170534" y="117404"/>
                  </a:lnTo>
                  <a:lnTo>
                    <a:pt x="177492" y="118274"/>
                  </a:lnTo>
                  <a:lnTo>
                    <a:pt x="184036" y="118855"/>
                  </a:lnTo>
                  <a:lnTo>
                    <a:pt x="191256" y="119242"/>
                  </a:lnTo>
                  <a:lnTo>
                    <a:pt x="206899" y="119672"/>
                  </a:lnTo>
                  <a:lnTo>
                    <a:pt x="214118" y="120739"/>
                  </a:lnTo>
                  <a:lnTo>
                    <a:pt x="220836" y="122403"/>
                  </a:lnTo>
                  <a:lnTo>
                    <a:pt x="227219" y="124465"/>
                  </a:lnTo>
                  <a:lnTo>
                    <a:pt x="232427" y="125839"/>
                  </a:lnTo>
                  <a:lnTo>
                    <a:pt x="240755" y="127366"/>
                  </a:lnTo>
                  <a:lnTo>
                    <a:pt x="245261" y="128726"/>
                  </a:lnTo>
                  <a:lnTo>
                    <a:pt x="250170" y="130585"/>
                  </a:lnTo>
                  <a:lnTo>
                    <a:pt x="255348" y="132777"/>
                  </a:lnTo>
                  <a:lnTo>
                    <a:pt x="260705" y="134238"/>
                  </a:lnTo>
                  <a:lnTo>
                    <a:pt x="266182" y="135212"/>
                  </a:lnTo>
                  <a:lnTo>
                    <a:pt x="282849" y="13716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02"/>
            <p:cNvSpPr/>
            <p:nvPr/>
          </p:nvSpPr>
          <p:spPr>
            <a:xfrm>
              <a:off x="4983479" y="3026092"/>
              <a:ext cx="60009" cy="307260"/>
            </a:xfrm>
            <a:custGeom>
              <a:avLst/>
              <a:gdLst/>
              <a:ahLst/>
              <a:cxnLst/>
              <a:rect l="0" t="0" r="0" b="0"/>
              <a:pathLst>
                <a:path w="60009" h="307260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1" y="17368"/>
                  </a:lnTo>
                  <a:lnTo>
                    <a:pt x="4551" y="20151"/>
                  </a:lnTo>
                  <a:lnTo>
                    <a:pt x="5892" y="23912"/>
                  </a:lnTo>
                  <a:lnTo>
                    <a:pt x="7382" y="33170"/>
                  </a:lnTo>
                  <a:lnTo>
                    <a:pt x="7779" y="38306"/>
                  </a:lnTo>
                  <a:lnTo>
                    <a:pt x="8043" y="43635"/>
                  </a:lnTo>
                  <a:lnTo>
                    <a:pt x="8220" y="49092"/>
                  </a:lnTo>
                  <a:lnTo>
                    <a:pt x="9290" y="55588"/>
                  </a:lnTo>
                  <a:lnTo>
                    <a:pt x="10956" y="62777"/>
                  </a:lnTo>
                  <a:lnTo>
                    <a:pt x="13019" y="70426"/>
                  </a:lnTo>
                  <a:lnTo>
                    <a:pt x="14395" y="78383"/>
                  </a:lnTo>
                  <a:lnTo>
                    <a:pt x="15312" y="86545"/>
                  </a:lnTo>
                  <a:lnTo>
                    <a:pt x="15923" y="94845"/>
                  </a:lnTo>
                  <a:lnTo>
                    <a:pt x="16330" y="103235"/>
                  </a:lnTo>
                  <a:lnTo>
                    <a:pt x="16784" y="120177"/>
                  </a:lnTo>
                  <a:lnTo>
                    <a:pt x="17857" y="128696"/>
                  </a:lnTo>
                  <a:lnTo>
                    <a:pt x="19524" y="137232"/>
                  </a:lnTo>
                  <a:lnTo>
                    <a:pt x="21589" y="145781"/>
                  </a:lnTo>
                  <a:lnTo>
                    <a:pt x="22965" y="154337"/>
                  </a:lnTo>
                  <a:lnTo>
                    <a:pt x="23883" y="162899"/>
                  </a:lnTo>
                  <a:lnTo>
                    <a:pt x="24495" y="171464"/>
                  </a:lnTo>
                  <a:lnTo>
                    <a:pt x="25855" y="180032"/>
                  </a:lnTo>
                  <a:lnTo>
                    <a:pt x="27714" y="188601"/>
                  </a:lnTo>
                  <a:lnTo>
                    <a:pt x="29906" y="197172"/>
                  </a:lnTo>
                  <a:lnTo>
                    <a:pt x="31368" y="204790"/>
                  </a:lnTo>
                  <a:lnTo>
                    <a:pt x="32342" y="211774"/>
                  </a:lnTo>
                  <a:lnTo>
                    <a:pt x="32991" y="218335"/>
                  </a:lnTo>
                  <a:lnTo>
                    <a:pt x="33424" y="225567"/>
                  </a:lnTo>
                  <a:lnTo>
                    <a:pt x="33906" y="241222"/>
                  </a:lnTo>
                  <a:lnTo>
                    <a:pt x="34176" y="256999"/>
                  </a:lnTo>
                  <a:lnTo>
                    <a:pt x="35167" y="261820"/>
                  </a:lnTo>
                  <a:lnTo>
                    <a:pt x="36780" y="266939"/>
                  </a:lnTo>
                  <a:lnTo>
                    <a:pt x="38807" y="272257"/>
                  </a:lnTo>
                  <a:lnTo>
                    <a:pt x="40160" y="276755"/>
                  </a:lnTo>
                  <a:lnTo>
                    <a:pt x="41662" y="284292"/>
                  </a:lnTo>
                  <a:lnTo>
                    <a:pt x="43015" y="287635"/>
                  </a:lnTo>
                  <a:lnTo>
                    <a:pt x="44869" y="290817"/>
                  </a:lnTo>
                  <a:lnTo>
                    <a:pt x="50138" y="298216"/>
                  </a:lnTo>
                  <a:lnTo>
                    <a:pt x="51523" y="299776"/>
                  </a:lnTo>
                  <a:lnTo>
                    <a:pt x="58703" y="307259"/>
                  </a:lnTo>
                  <a:lnTo>
                    <a:pt x="59138" y="306756"/>
                  </a:lnTo>
                  <a:lnTo>
                    <a:pt x="60008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03"/>
            <p:cNvSpPr/>
            <p:nvPr/>
          </p:nvSpPr>
          <p:spPr>
            <a:xfrm>
              <a:off x="5086350" y="2888932"/>
              <a:ext cx="303247" cy="531496"/>
            </a:xfrm>
            <a:custGeom>
              <a:avLst/>
              <a:gdLst/>
              <a:ahLst/>
              <a:cxnLst/>
              <a:rect l="0" t="0" r="0" b="0"/>
              <a:pathLst>
                <a:path w="303247" h="531496">
                  <a:moveTo>
                    <a:pt x="0" y="0"/>
                  </a:moveTo>
                  <a:lnTo>
                    <a:pt x="15600" y="0"/>
                  </a:lnTo>
                  <a:lnTo>
                    <a:pt x="21538" y="2540"/>
                  </a:lnTo>
                  <a:lnTo>
                    <a:pt x="25789" y="4551"/>
                  </a:lnTo>
                  <a:lnTo>
                    <a:pt x="31480" y="6844"/>
                  </a:lnTo>
                  <a:lnTo>
                    <a:pt x="45423" y="11932"/>
                  </a:lnTo>
                  <a:lnTo>
                    <a:pt x="94522" y="28619"/>
                  </a:lnTo>
                  <a:lnTo>
                    <a:pt x="103020" y="32415"/>
                  </a:lnTo>
                  <a:lnTo>
                    <a:pt x="111542" y="36850"/>
                  </a:lnTo>
                  <a:lnTo>
                    <a:pt x="120081" y="41711"/>
                  </a:lnTo>
                  <a:lnTo>
                    <a:pt x="128632" y="46858"/>
                  </a:lnTo>
                  <a:lnTo>
                    <a:pt x="145752" y="57656"/>
                  </a:lnTo>
                  <a:lnTo>
                    <a:pt x="155270" y="64155"/>
                  </a:lnTo>
                  <a:lnTo>
                    <a:pt x="195382" y="92577"/>
                  </a:lnTo>
                  <a:lnTo>
                    <a:pt x="204550" y="98865"/>
                  </a:lnTo>
                  <a:lnTo>
                    <a:pt x="213519" y="106868"/>
                  </a:lnTo>
                  <a:lnTo>
                    <a:pt x="222356" y="116013"/>
                  </a:lnTo>
                  <a:lnTo>
                    <a:pt x="231104" y="125919"/>
                  </a:lnTo>
                  <a:lnTo>
                    <a:pt x="238842" y="135381"/>
                  </a:lnTo>
                  <a:lnTo>
                    <a:pt x="245905" y="144547"/>
                  </a:lnTo>
                  <a:lnTo>
                    <a:pt x="275480" y="184339"/>
                  </a:lnTo>
                  <a:lnTo>
                    <a:pt x="281761" y="195283"/>
                  </a:lnTo>
                  <a:lnTo>
                    <a:pt x="286901" y="206389"/>
                  </a:lnTo>
                  <a:lnTo>
                    <a:pt x="291279" y="217602"/>
                  </a:lnTo>
                  <a:lnTo>
                    <a:pt x="295151" y="228888"/>
                  </a:lnTo>
                  <a:lnTo>
                    <a:pt x="298685" y="240222"/>
                  </a:lnTo>
                  <a:lnTo>
                    <a:pt x="301993" y="251588"/>
                  </a:lnTo>
                  <a:lnTo>
                    <a:pt x="303246" y="262975"/>
                  </a:lnTo>
                  <a:lnTo>
                    <a:pt x="303129" y="274377"/>
                  </a:lnTo>
                  <a:lnTo>
                    <a:pt x="302099" y="285788"/>
                  </a:lnTo>
                  <a:lnTo>
                    <a:pt x="301411" y="297205"/>
                  </a:lnTo>
                  <a:lnTo>
                    <a:pt x="300647" y="320051"/>
                  </a:lnTo>
                  <a:lnTo>
                    <a:pt x="298539" y="332430"/>
                  </a:lnTo>
                  <a:lnTo>
                    <a:pt x="295228" y="345445"/>
                  </a:lnTo>
                  <a:lnTo>
                    <a:pt x="291117" y="358884"/>
                  </a:lnTo>
                  <a:lnTo>
                    <a:pt x="286470" y="370701"/>
                  </a:lnTo>
                  <a:lnTo>
                    <a:pt x="281467" y="381436"/>
                  </a:lnTo>
                  <a:lnTo>
                    <a:pt x="259751" y="423749"/>
                  </a:lnTo>
                  <a:lnTo>
                    <a:pt x="253177" y="432994"/>
                  </a:lnTo>
                  <a:lnTo>
                    <a:pt x="245937" y="441063"/>
                  </a:lnTo>
                  <a:lnTo>
                    <a:pt x="238253" y="448347"/>
                  </a:lnTo>
                  <a:lnTo>
                    <a:pt x="231225" y="456061"/>
                  </a:lnTo>
                  <a:lnTo>
                    <a:pt x="224635" y="464061"/>
                  </a:lnTo>
                  <a:lnTo>
                    <a:pt x="218337" y="472251"/>
                  </a:lnTo>
                  <a:lnTo>
                    <a:pt x="212233" y="479617"/>
                  </a:lnTo>
                  <a:lnTo>
                    <a:pt x="206259" y="486432"/>
                  </a:lnTo>
                  <a:lnTo>
                    <a:pt x="195493" y="498132"/>
                  </a:lnTo>
                  <a:lnTo>
                    <a:pt x="187533" y="506507"/>
                  </a:lnTo>
                  <a:lnTo>
                    <a:pt x="178280" y="513404"/>
                  </a:lnTo>
                  <a:lnTo>
                    <a:pt x="173146" y="516577"/>
                  </a:lnTo>
                  <a:lnTo>
                    <a:pt x="164901" y="520102"/>
                  </a:lnTo>
                  <a:lnTo>
                    <a:pt x="161369" y="521042"/>
                  </a:lnTo>
                  <a:lnTo>
                    <a:pt x="159014" y="522622"/>
                  </a:lnTo>
                  <a:lnTo>
                    <a:pt x="157445" y="524627"/>
                  </a:lnTo>
                  <a:lnTo>
                    <a:pt x="156398" y="526916"/>
                  </a:lnTo>
                  <a:lnTo>
                    <a:pt x="154748" y="528443"/>
                  </a:lnTo>
                  <a:lnTo>
                    <a:pt x="152695" y="529460"/>
                  </a:lnTo>
                  <a:lnTo>
                    <a:pt x="147874" y="530591"/>
                  </a:lnTo>
                  <a:lnTo>
                    <a:pt x="139558" y="531316"/>
                  </a:lnTo>
                  <a:lnTo>
                    <a:pt x="137159" y="5314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04"/>
            <p:cNvSpPr/>
            <p:nvPr/>
          </p:nvSpPr>
          <p:spPr>
            <a:xfrm>
              <a:off x="2831785" y="3686175"/>
              <a:ext cx="300035" cy="137151"/>
            </a:xfrm>
            <a:custGeom>
              <a:avLst/>
              <a:gdLst/>
              <a:ahLst/>
              <a:cxnLst/>
              <a:rect l="0" t="0" r="0" b="0"/>
              <a:pathLst>
                <a:path w="300035" h="137151">
                  <a:moveTo>
                    <a:pt x="25715" y="0"/>
                  </a:moveTo>
                  <a:lnTo>
                    <a:pt x="42850" y="0"/>
                  </a:lnTo>
                  <a:lnTo>
                    <a:pt x="35478" y="0"/>
                  </a:lnTo>
                  <a:lnTo>
                    <a:pt x="35081" y="952"/>
                  </a:lnTo>
                  <a:lnTo>
                    <a:pt x="34640" y="4550"/>
                  </a:lnTo>
                  <a:lnTo>
                    <a:pt x="34391" y="7380"/>
                  </a:lnTo>
                  <a:lnTo>
                    <a:pt x="31794" y="10583"/>
                  </a:lnTo>
                  <a:lnTo>
                    <a:pt x="29767" y="12770"/>
                  </a:lnTo>
                  <a:lnTo>
                    <a:pt x="28416" y="15181"/>
                  </a:lnTo>
                  <a:lnTo>
                    <a:pt x="27516" y="17740"/>
                  </a:lnTo>
                  <a:lnTo>
                    <a:pt x="26915" y="20399"/>
                  </a:lnTo>
                  <a:lnTo>
                    <a:pt x="26515" y="23124"/>
                  </a:lnTo>
                  <a:lnTo>
                    <a:pt x="26248" y="25894"/>
                  </a:lnTo>
                  <a:lnTo>
                    <a:pt x="26070" y="28692"/>
                  </a:lnTo>
                  <a:lnTo>
                    <a:pt x="25873" y="34342"/>
                  </a:lnTo>
                  <a:lnTo>
                    <a:pt x="25820" y="37182"/>
                  </a:lnTo>
                  <a:lnTo>
                    <a:pt x="24832" y="40028"/>
                  </a:lnTo>
                  <a:lnTo>
                    <a:pt x="23221" y="42878"/>
                  </a:lnTo>
                  <a:lnTo>
                    <a:pt x="21195" y="45730"/>
                  </a:lnTo>
                  <a:lnTo>
                    <a:pt x="18891" y="49536"/>
                  </a:lnTo>
                  <a:lnTo>
                    <a:pt x="16403" y="53979"/>
                  </a:lnTo>
                  <a:lnTo>
                    <a:pt x="13792" y="58846"/>
                  </a:lnTo>
                  <a:lnTo>
                    <a:pt x="12051" y="63043"/>
                  </a:lnTo>
                  <a:lnTo>
                    <a:pt x="10891" y="66793"/>
                  </a:lnTo>
                  <a:lnTo>
                    <a:pt x="10117" y="70246"/>
                  </a:lnTo>
                  <a:lnTo>
                    <a:pt x="9601" y="74453"/>
                  </a:lnTo>
                  <a:lnTo>
                    <a:pt x="9257" y="79163"/>
                  </a:lnTo>
                  <a:lnTo>
                    <a:pt x="9028" y="84208"/>
                  </a:lnTo>
                  <a:lnTo>
                    <a:pt x="7923" y="87571"/>
                  </a:lnTo>
                  <a:lnTo>
                    <a:pt x="6233" y="89813"/>
                  </a:lnTo>
                  <a:lnTo>
                    <a:pt x="4154" y="91307"/>
                  </a:lnTo>
                  <a:lnTo>
                    <a:pt x="2769" y="93257"/>
                  </a:lnTo>
                  <a:lnTo>
                    <a:pt x="1845" y="95508"/>
                  </a:lnTo>
                  <a:lnTo>
                    <a:pt x="1229" y="97962"/>
                  </a:lnTo>
                  <a:lnTo>
                    <a:pt x="818" y="100550"/>
                  </a:lnTo>
                  <a:lnTo>
                    <a:pt x="545" y="103228"/>
                  </a:lnTo>
                  <a:lnTo>
                    <a:pt x="362" y="105967"/>
                  </a:lnTo>
                  <a:lnTo>
                    <a:pt x="240" y="108744"/>
                  </a:lnTo>
                  <a:lnTo>
                    <a:pt x="29" y="118342"/>
                  </a:lnTo>
                  <a:lnTo>
                    <a:pt x="0" y="127249"/>
                  </a:lnTo>
                  <a:lnTo>
                    <a:pt x="2538" y="130532"/>
                  </a:lnTo>
                  <a:lnTo>
                    <a:pt x="8217" y="136772"/>
                  </a:lnTo>
                  <a:lnTo>
                    <a:pt x="15344" y="137083"/>
                  </a:lnTo>
                  <a:lnTo>
                    <a:pt x="24161" y="137150"/>
                  </a:lnTo>
                  <a:lnTo>
                    <a:pt x="27564" y="134615"/>
                  </a:lnTo>
                  <a:lnTo>
                    <a:pt x="29805" y="132606"/>
                  </a:lnTo>
                  <a:lnTo>
                    <a:pt x="33204" y="131266"/>
                  </a:lnTo>
                  <a:lnTo>
                    <a:pt x="42060" y="129778"/>
                  </a:lnTo>
                  <a:lnTo>
                    <a:pt x="47089" y="129381"/>
                  </a:lnTo>
                  <a:lnTo>
                    <a:pt x="52347" y="129116"/>
                  </a:lnTo>
                  <a:lnTo>
                    <a:pt x="57757" y="128940"/>
                  </a:lnTo>
                  <a:lnTo>
                    <a:pt x="62316" y="127870"/>
                  </a:lnTo>
                  <a:lnTo>
                    <a:pt x="69922" y="124141"/>
                  </a:lnTo>
                  <a:lnTo>
                    <a:pt x="75189" y="122765"/>
                  </a:lnTo>
                  <a:lnTo>
                    <a:pt x="81557" y="121849"/>
                  </a:lnTo>
                  <a:lnTo>
                    <a:pt x="88660" y="121237"/>
                  </a:lnTo>
                  <a:lnTo>
                    <a:pt x="96253" y="120830"/>
                  </a:lnTo>
                  <a:lnTo>
                    <a:pt x="112310" y="120377"/>
                  </a:lnTo>
                  <a:lnTo>
                    <a:pt x="119640" y="119303"/>
                  </a:lnTo>
                  <a:lnTo>
                    <a:pt x="126431" y="117636"/>
                  </a:lnTo>
                  <a:lnTo>
                    <a:pt x="132864" y="115571"/>
                  </a:lnTo>
                  <a:lnTo>
                    <a:pt x="140010" y="114195"/>
                  </a:lnTo>
                  <a:lnTo>
                    <a:pt x="147632" y="113277"/>
                  </a:lnTo>
                  <a:lnTo>
                    <a:pt x="155570" y="112665"/>
                  </a:lnTo>
                  <a:lnTo>
                    <a:pt x="163720" y="112258"/>
                  </a:lnTo>
                  <a:lnTo>
                    <a:pt x="180395" y="111805"/>
                  </a:lnTo>
                  <a:lnTo>
                    <a:pt x="224107" y="111474"/>
                  </a:lnTo>
                  <a:lnTo>
                    <a:pt x="267145" y="111443"/>
                  </a:lnTo>
                  <a:lnTo>
                    <a:pt x="276209" y="113982"/>
                  </a:lnTo>
                  <a:lnTo>
                    <a:pt x="288449" y="118823"/>
                  </a:lnTo>
                  <a:lnTo>
                    <a:pt x="292663" y="119485"/>
                  </a:lnTo>
                  <a:lnTo>
                    <a:pt x="300034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05"/>
            <p:cNvSpPr/>
            <p:nvPr/>
          </p:nvSpPr>
          <p:spPr>
            <a:xfrm>
              <a:off x="3066873" y="3617595"/>
              <a:ext cx="47803" cy="351473"/>
            </a:xfrm>
            <a:custGeom>
              <a:avLst/>
              <a:gdLst/>
              <a:ahLst/>
              <a:cxnLst/>
              <a:rect l="0" t="0" r="0" b="0"/>
              <a:pathLst>
                <a:path w="47803" h="351473">
                  <a:moveTo>
                    <a:pt x="4939" y="0"/>
                  </a:moveTo>
                  <a:lnTo>
                    <a:pt x="388" y="0"/>
                  </a:lnTo>
                  <a:lnTo>
                    <a:pt x="0" y="952"/>
                  </a:lnTo>
                  <a:lnTo>
                    <a:pt x="694" y="2540"/>
                  </a:lnTo>
                  <a:lnTo>
                    <a:pt x="4100" y="7381"/>
                  </a:lnTo>
                  <a:lnTo>
                    <a:pt x="4566" y="10583"/>
                  </a:lnTo>
                  <a:lnTo>
                    <a:pt x="4829" y="20280"/>
                  </a:lnTo>
                  <a:lnTo>
                    <a:pt x="4865" y="24950"/>
                  </a:lnTo>
                  <a:lnTo>
                    <a:pt x="5843" y="29968"/>
                  </a:lnTo>
                  <a:lnTo>
                    <a:pt x="7446" y="35219"/>
                  </a:lnTo>
                  <a:lnTo>
                    <a:pt x="9468" y="40624"/>
                  </a:lnTo>
                  <a:lnTo>
                    <a:pt x="10816" y="46132"/>
                  </a:lnTo>
                  <a:lnTo>
                    <a:pt x="11714" y="51710"/>
                  </a:lnTo>
                  <a:lnTo>
                    <a:pt x="12314" y="57333"/>
                  </a:lnTo>
                  <a:lnTo>
                    <a:pt x="13665" y="63939"/>
                  </a:lnTo>
                  <a:lnTo>
                    <a:pt x="15519" y="71201"/>
                  </a:lnTo>
                  <a:lnTo>
                    <a:pt x="17707" y="78900"/>
                  </a:lnTo>
                  <a:lnTo>
                    <a:pt x="19166" y="86890"/>
                  </a:lnTo>
                  <a:lnTo>
                    <a:pt x="20139" y="95074"/>
                  </a:lnTo>
                  <a:lnTo>
                    <a:pt x="20787" y="103387"/>
                  </a:lnTo>
                  <a:lnTo>
                    <a:pt x="21220" y="111787"/>
                  </a:lnTo>
                  <a:lnTo>
                    <a:pt x="21700" y="128741"/>
                  </a:lnTo>
                  <a:lnTo>
                    <a:pt x="22050" y="187416"/>
                  </a:lnTo>
                  <a:lnTo>
                    <a:pt x="23014" y="196382"/>
                  </a:lnTo>
                  <a:lnTo>
                    <a:pt x="24609" y="205216"/>
                  </a:lnTo>
                  <a:lnTo>
                    <a:pt x="26625" y="213963"/>
                  </a:lnTo>
                  <a:lnTo>
                    <a:pt x="27969" y="221700"/>
                  </a:lnTo>
                  <a:lnTo>
                    <a:pt x="28865" y="228762"/>
                  </a:lnTo>
                  <a:lnTo>
                    <a:pt x="29462" y="235375"/>
                  </a:lnTo>
                  <a:lnTo>
                    <a:pt x="29860" y="242642"/>
                  </a:lnTo>
                  <a:lnTo>
                    <a:pt x="30303" y="258336"/>
                  </a:lnTo>
                  <a:lnTo>
                    <a:pt x="30626" y="296780"/>
                  </a:lnTo>
                  <a:lnTo>
                    <a:pt x="30656" y="328453"/>
                  </a:lnTo>
                  <a:lnTo>
                    <a:pt x="31608" y="331363"/>
                  </a:lnTo>
                  <a:lnTo>
                    <a:pt x="33196" y="334256"/>
                  </a:lnTo>
                  <a:lnTo>
                    <a:pt x="38876" y="342394"/>
                  </a:lnTo>
                  <a:lnTo>
                    <a:pt x="39125" y="347301"/>
                  </a:lnTo>
                  <a:lnTo>
                    <a:pt x="40112" y="348691"/>
                  </a:lnTo>
                  <a:lnTo>
                    <a:pt x="41723" y="349618"/>
                  </a:lnTo>
                  <a:lnTo>
                    <a:pt x="47802" y="3514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06"/>
            <p:cNvSpPr/>
            <p:nvPr/>
          </p:nvSpPr>
          <p:spPr>
            <a:xfrm>
              <a:off x="3303270" y="3789045"/>
              <a:ext cx="282893" cy="51435"/>
            </a:xfrm>
            <a:custGeom>
              <a:avLst/>
              <a:gdLst/>
              <a:ahLst/>
              <a:cxnLst/>
              <a:rect l="0" t="0" r="0" b="0"/>
              <a:pathLst>
                <a:path w="282893" h="51435">
                  <a:moveTo>
                    <a:pt x="0" y="51434"/>
                  </a:moveTo>
                  <a:lnTo>
                    <a:pt x="32921" y="51434"/>
                  </a:lnTo>
                  <a:lnTo>
                    <a:pt x="39092" y="50482"/>
                  </a:lnTo>
                  <a:lnTo>
                    <a:pt x="46064" y="48895"/>
                  </a:lnTo>
                  <a:lnTo>
                    <a:pt x="53569" y="46884"/>
                  </a:lnTo>
                  <a:lnTo>
                    <a:pt x="60477" y="44591"/>
                  </a:lnTo>
                  <a:lnTo>
                    <a:pt x="66988" y="42109"/>
                  </a:lnTo>
                  <a:lnTo>
                    <a:pt x="73233" y="39503"/>
                  </a:lnTo>
                  <a:lnTo>
                    <a:pt x="80255" y="37765"/>
                  </a:lnTo>
                  <a:lnTo>
                    <a:pt x="87793" y="36607"/>
                  </a:lnTo>
                  <a:lnTo>
                    <a:pt x="95676" y="35834"/>
                  </a:lnTo>
                  <a:lnTo>
                    <a:pt x="104741" y="34367"/>
                  </a:lnTo>
                  <a:lnTo>
                    <a:pt x="114595" y="32436"/>
                  </a:lnTo>
                  <a:lnTo>
                    <a:pt x="124974" y="30197"/>
                  </a:lnTo>
                  <a:lnTo>
                    <a:pt x="133798" y="27751"/>
                  </a:lnTo>
                  <a:lnTo>
                    <a:pt x="141586" y="25168"/>
                  </a:lnTo>
                  <a:lnTo>
                    <a:pt x="148683" y="22494"/>
                  </a:lnTo>
                  <a:lnTo>
                    <a:pt x="156272" y="20711"/>
                  </a:lnTo>
                  <a:lnTo>
                    <a:pt x="164189" y="19522"/>
                  </a:lnTo>
                  <a:lnTo>
                    <a:pt x="172324" y="18729"/>
                  </a:lnTo>
                  <a:lnTo>
                    <a:pt x="180605" y="17249"/>
                  </a:lnTo>
                  <a:lnTo>
                    <a:pt x="188983" y="15309"/>
                  </a:lnTo>
                  <a:lnTo>
                    <a:pt x="197426" y="13064"/>
                  </a:lnTo>
                  <a:lnTo>
                    <a:pt x="204960" y="11566"/>
                  </a:lnTo>
                  <a:lnTo>
                    <a:pt x="211887" y="10568"/>
                  </a:lnTo>
                  <a:lnTo>
                    <a:pt x="218410" y="9903"/>
                  </a:lnTo>
                  <a:lnTo>
                    <a:pt x="224665" y="8507"/>
                  </a:lnTo>
                  <a:lnTo>
                    <a:pt x="230739" y="6624"/>
                  </a:lnTo>
                  <a:lnTo>
                    <a:pt x="236693" y="4416"/>
                  </a:lnTo>
                  <a:lnTo>
                    <a:pt x="242568" y="2944"/>
                  </a:lnTo>
                  <a:lnTo>
                    <a:pt x="248389" y="1962"/>
                  </a:lnTo>
                  <a:lnTo>
                    <a:pt x="254175" y="1308"/>
                  </a:lnTo>
                  <a:lnTo>
                    <a:pt x="259937" y="872"/>
                  </a:lnTo>
                  <a:lnTo>
                    <a:pt x="265684" y="581"/>
                  </a:lnTo>
                  <a:lnTo>
                    <a:pt x="28289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07"/>
            <p:cNvSpPr/>
            <p:nvPr/>
          </p:nvSpPr>
          <p:spPr>
            <a:xfrm>
              <a:off x="3783341" y="3609022"/>
              <a:ext cx="282882" cy="144497"/>
            </a:xfrm>
            <a:custGeom>
              <a:avLst/>
              <a:gdLst/>
              <a:ahLst/>
              <a:cxnLst/>
              <a:rect l="0" t="0" r="0" b="0"/>
              <a:pathLst>
                <a:path w="282882" h="144497">
                  <a:moveTo>
                    <a:pt x="34279" y="0"/>
                  </a:moveTo>
                  <a:lnTo>
                    <a:pt x="34279" y="24702"/>
                  </a:lnTo>
                  <a:lnTo>
                    <a:pt x="33326" y="28851"/>
                  </a:lnTo>
                  <a:lnTo>
                    <a:pt x="31739" y="32569"/>
                  </a:lnTo>
                  <a:lnTo>
                    <a:pt x="29728" y="36000"/>
                  </a:lnTo>
                  <a:lnTo>
                    <a:pt x="28387" y="40193"/>
                  </a:lnTo>
                  <a:lnTo>
                    <a:pt x="27493" y="44893"/>
                  </a:lnTo>
                  <a:lnTo>
                    <a:pt x="26897" y="49931"/>
                  </a:lnTo>
                  <a:lnTo>
                    <a:pt x="25548" y="56148"/>
                  </a:lnTo>
                  <a:lnTo>
                    <a:pt x="23696" y="63149"/>
                  </a:lnTo>
                  <a:lnTo>
                    <a:pt x="21508" y="70674"/>
                  </a:lnTo>
                  <a:lnTo>
                    <a:pt x="20050" y="77596"/>
                  </a:lnTo>
                  <a:lnTo>
                    <a:pt x="19078" y="84116"/>
                  </a:lnTo>
                  <a:lnTo>
                    <a:pt x="18430" y="90367"/>
                  </a:lnTo>
                  <a:lnTo>
                    <a:pt x="17045" y="95487"/>
                  </a:lnTo>
                  <a:lnTo>
                    <a:pt x="15170" y="99853"/>
                  </a:lnTo>
                  <a:lnTo>
                    <a:pt x="12967" y="103716"/>
                  </a:lnTo>
                  <a:lnTo>
                    <a:pt x="10546" y="107244"/>
                  </a:lnTo>
                  <a:lnTo>
                    <a:pt x="7979" y="110549"/>
                  </a:lnTo>
                  <a:lnTo>
                    <a:pt x="5315" y="113704"/>
                  </a:lnTo>
                  <a:lnTo>
                    <a:pt x="3540" y="116760"/>
                  </a:lnTo>
                  <a:lnTo>
                    <a:pt x="2356" y="119750"/>
                  </a:lnTo>
                  <a:lnTo>
                    <a:pt x="1567" y="122696"/>
                  </a:lnTo>
                  <a:lnTo>
                    <a:pt x="1041" y="125612"/>
                  </a:lnTo>
                  <a:lnTo>
                    <a:pt x="690" y="128509"/>
                  </a:lnTo>
                  <a:lnTo>
                    <a:pt x="30" y="136654"/>
                  </a:lnTo>
                  <a:lnTo>
                    <a:pt x="0" y="141561"/>
                  </a:lnTo>
                  <a:lnTo>
                    <a:pt x="949" y="142951"/>
                  </a:lnTo>
                  <a:lnTo>
                    <a:pt x="2534" y="143879"/>
                  </a:lnTo>
                  <a:lnTo>
                    <a:pt x="4543" y="144496"/>
                  </a:lnTo>
                  <a:lnTo>
                    <a:pt x="5882" y="143956"/>
                  </a:lnTo>
                  <a:lnTo>
                    <a:pt x="6775" y="142643"/>
                  </a:lnTo>
                  <a:lnTo>
                    <a:pt x="7371" y="140816"/>
                  </a:lnTo>
                  <a:lnTo>
                    <a:pt x="8720" y="139597"/>
                  </a:lnTo>
                  <a:lnTo>
                    <a:pt x="10572" y="138785"/>
                  </a:lnTo>
                  <a:lnTo>
                    <a:pt x="12759" y="138243"/>
                  </a:lnTo>
                  <a:lnTo>
                    <a:pt x="17730" y="135101"/>
                  </a:lnTo>
                  <a:lnTo>
                    <a:pt x="20388" y="132930"/>
                  </a:lnTo>
                  <a:lnTo>
                    <a:pt x="24066" y="131483"/>
                  </a:lnTo>
                  <a:lnTo>
                    <a:pt x="28422" y="130518"/>
                  </a:lnTo>
                  <a:lnTo>
                    <a:pt x="33232" y="129874"/>
                  </a:lnTo>
                  <a:lnTo>
                    <a:pt x="38343" y="128493"/>
                  </a:lnTo>
                  <a:lnTo>
                    <a:pt x="43656" y="126620"/>
                  </a:lnTo>
                  <a:lnTo>
                    <a:pt x="49103" y="124418"/>
                  </a:lnTo>
                  <a:lnTo>
                    <a:pt x="54639" y="121998"/>
                  </a:lnTo>
                  <a:lnTo>
                    <a:pt x="65870" y="116769"/>
                  </a:lnTo>
                  <a:lnTo>
                    <a:pt x="71532" y="114994"/>
                  </a:lnTo>
                  <a:lnTo>
                    <a:pt x="77212" y="113810"/>
                  </a:lnTo>
                  <a:lnTo>
                    <a:pt x="82903" y="113021"/>
                  </a:lnTo>
                  <a:lnTo>
                    <a:pt x="89555" y="111542"/>
                  </a:lnTo>
                  <a:lnTo>
                    <a:pt x="96847" y="109604"/>
                  </a:lnTo>
                  <a:lnTo>
                    <a:pt x="104566" y="107359"/>
                  </a:lnTo>
                  <a:lnTo>
                    <a:pt x="112569" y="105863"/>
                  </a:lnTo>
                  <a:lnTo>
                    <a:pt x="120762" y="104866"/>
                  </a:lnTo>
                  <a:lnTo>
                    <a:pt x="129082" y="104200"/>
                  </a:lnTo>
                  <a:lnTo>
                    <a:pt x="137485" y="102804"/>
                  </a:lnTo>
                  <a:lnTo>
                    <a:pt x="145946" y="100921"/>
                  </a:lnTo>
                  <a:lnTo>
                    <a:pt x="154443" y="98714"/>
                  </a:lnTo>
                  <a:lnTo>
                    <a:pt x="162013" y="97242"/>
                  </a:lnTo>
                  <a:lnTo>
                    <a:pt x="168965" y="96260"/>
                  </a:lnTo>
                  <a:lnTo>
                    <a:pt x="175504" y="95606"/>
                  </a:lnTo>
                  <a:lnTo>
                    <a:pt x="182722" y="95170"/>
                  </a:lnTo>
                  <a:lnTo>
                    <a:pt x="198361" y="94685"/>
                  </a:lnTo>
                  <a:lnTo>
                    <a:pt x="230852" y="94349"/>
                  </a:lnTo>
                  <a:lnTo>
                    <a:pt x="236765" y="94332"/>
                  </a:lnTo>
                  <a:lnTo>
                    <a:pt x="242612" y="95273"/>
                  </a:lnTo>
                  <a:lnTo>
                    <a:pt x="248415" y="96853"/>
                  </a:lnTo>
                  <a:lnTo>
                    <a:pt x="254189" y="98859"/>
                  </a:lnTo>
                  <a:lnTo>
                    <a:pt x="258990" y="100196"/>
                  </a:lnTo>
                  <a:lnTo>
                    <a:pt x="266866" y="101682"/>
                  </a:lnTo>
                  <a:lnTo>
                    <a:pt x="273540" y="102342"/>
                  </a:lnTo>
                  <a:lnTo>
                    <a:pt x="282881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08"/>
            <p:cNvSpPr/>
            <p:nvPr/>
          </p:nvSpPr>
          <p:spPr>
            <a:xfrm>
              <a:off x="4006568" y="3531870"/>
              <a:ext cx="59655" cy="360046"/>
            </a:xfrm>
            <a:custGeom>
              <a:avLst/>
              <a:gdLst/>
              <a:ahLst/>
              <a:cxnLst/>
              <a:rect l="0" t="0" r="0" b="0"/>
              <a:pathLst>
                <a:path w="59655" h="360046">
                  <a:moveTo>
                    <a:pt x="8219" y="0"/>
                  </a:moveTo>
                  <a:lnTo>
                    <a:pt x="0" y="0"/>
                  </a:lnTo>
                  <a:lnTo>
                    <a:pt x="834" y="952"/>
                  </a:lnTo>
                  <a:lnTo>
                    <a:pt x="4302" y="4550"/>
                  </a:lnTo>
                  <a:lnTo>
                    <a:pt x="5608" y="7796"/>
                  </a:lnTo>
                  <a:lnTo>
                    <a:pt x="7059" y="16482"/>
                  </a:lnTo>
                  <a:lnTo>
                    <a:pt x="7703" y="26693"/>
                  </a:lnTo>
                  <a:lnTo>
                    <a:pt x="7990" y="37581"/>
                  </a:lnTo>
                  <a:lnTo>
                    <a:pt x="8189" y="70330"/>
                  </a:lnTo>
                  <a:lnTo>
                    <a:pt x="9152" y="78319"/>
                  </a:lnTo>
                  <a:lnTo>
                    <a:pt x="10746" y="86502"/>
                  </a:lnTo>
                  <a:lnTo>
                    <a:pt x="12761" y="94816"/>
                  </a:lnTo>
                  <a:lnTo>
                    <a:pt x="14105" y="103215"/>
                  </a:lnTo>
                  <a:lnTo>
                    <a:pt x="15000" y="111673"/>
                  </a:lnTo>
                  <a:lnTo>
                    <a:pt x="15598" y="120168"/>
                  </a:lnTo>
                  <a:lnTo>
                    <a:pt x="16948" y="128690"/>
                  </a:lnTo>
                  <a:lnTo>
                    <a:pt x="18801" y="137228"/>
                  </a:lnTo>
                  <a:lnTo>
                    <a:pt x="20988" y="145778"/>
                  </a:lnTo>
                  <a:lnTo>
                    <a:pt x="23399" y="154335"/>
                  </a:lnTo>
                  <a:lnTo>
                    <a:pt x="28619" y="171463"/>
                  </a:lnTo>
                  <a:lnTo>
                    <a:pt x="36911" y="197171"/>
                  </a:lnTo>
                  <a:lnTo>
                    <a:pt x="38777" y="204790"/>
                  </a:lnTo>
                  <a:lnTo>
                    <a:pt x="40021" y="211774"/>
                  </a:lnTo>
                  <a:lnTo>
                    <a:pt x="40850" y="218335"/>
                  </a:lnTo>
                  <a:lnTo>
                    <a:pt x="42356" y="225566"/>
                  </a:lnTo>
                  <a:lnTo>
                    <a:pt x="44312" y="233245"/>
                  </a:lnTo>
                  <a:lnTo>
                    <a:pt x="46569" y="241222"/>
                  </a:lnTo>
                  <a:lnTo>
                    <a:pt x="48073" y="248444"/>
                  </a:lnTo>
                  <a:lnTo>
                    <a:pt x="49076" y="255164"/>
                  </a:lnTo>
                  <a:lnTo>
                    <a:pt x="49744" y="261550"/>
                  </a:lnTo>
                  <a:lnTo>
                    <a:pt x="51143" y="268664"/>
                  </a:lnTo>
                  <a:lnTo>
                    <a:pt x="53028" y="276264"/>
                  </a:lnTo>
                  <a:lnTo>
                    <a:pt x="55236" y="284188"/>
                  </a:lnTo>
                  <a:lnTo>
                    <a:pt x="56709" y="290424"/>
                  </a:lnTo>
                  <a:lnTo>
                    <a:pt x="58345" y="299892"/>
                  </a:lnTo>
                  <a:lnTo>
                    <a:pt x="59072" y="309815"/>
                  </a:lnTo>
                  <a:lnTo>
                    <a:pt x="59395" y="319623"/>
                  </a:lnTo>
                  <a:lnTo>
                    <a:pt x="59603" y="333680"/>
                  </a:lnTo>
                  <a:lnTo>
                    <a:pt x="59654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09"/>
            <p:cNvSpPr/>
            <p:nvPr/>
          </p:nvSpPr>
          <p:spPr>
            <a:xfrm>
              <a:off x="2771775" y="3977640"/>
              <a:ext cx="1568768" cy="68581"/>
            </a:xfrm>
            <a:custGeom>
              <a:avLst/>
              <a:gdLst/>
              <a:ahLst/>
              <a:cxnLst/>
              <a:rect l="0" t="0" r="0" b="0"/>
              <a:pathLst>
                <a:path w="1568768" h="68581">
                  <a:moveTo>
                    <a:pt x="0" y="68580"/>
                  </a:moveTo>
                  <a:lnTo>
                    <a:pt x="4550" y="68580"/>
                  </a:lnTo>
                  <a:lnTo>
                    <a:pt x="5891" y="67627"/>
                  </a:lnTo>
                  <a:lnTo>
                    <a:pt x="6785" y="66039"/>
                  </a:lnTo>
                  <a:lnTo>
                    <a:pt x="7380" y="64029"/>
                  </a:lnTo>
                  <a:lnTo>
                    <a:pt x="8730" y="62688"/>
                  </a:lnTo>
                  <a:lnTo>
                    <a:pt x="10582" y="61795"/>
                  </a:lnTo>
                  <a:lnTo>
                    <a:pt x="12770" y="61199"/>
                  </a:lnTo>
                  <a:lnTo>
                    <a:pt x="54250" y="60054"/>
                  </a:lnTo>
                  <a:lnTo>
                    <a:pt x="68878" y="59075"/>
                  </a:lnTo>
                  <a:lnTo>
                    <a:pt x="75446" y="57481"/>
                  </a:lnTo>
                  <a:lnTo>
                    <a:pt x="81730" y="55466"/>
                  </a:lnTo>
                  <a:lnTo>
                    <a:pt x="88776" y="54122"/>
                  </a:lnTo>
                  <a:lnTo>
                    <a:pt x="112346" y="52231"/>
                  </a:lnTo>
                  <a:lnTo>
                    <a:pt x="154423" y="51540"/>
                  </a:lnTo>
                  <a:lnTo>
                    <a:pt x="188618" y="50503"/>
                  </a:lnTo>
                  <a:lnTo>
                    <a:pt x="197183" y="48908"/>
                  </a:lnTo>
                  <a:lnTo>
                    <a:pt x="205750" y="46893"/>
                  </a:lnTo>
                  <a:lnTo>
                    <a:pt x="215272" y="45549"/>
                  </a:lnTo>
                  <a:lnTo>
                    <a:pt x="246875" y="43658"/>
                  </a:lnTo>
                  <a:lnTo>
                    <a:pt x="280369" y="42146"/>
                  </a:lnTo>
                  <a:lnTo>
                    <a:pt x="291688" y="40479"/>
                  </a:lnTo>
                  <a:lnTo>
                    <a:pt x="303043" y="38416"/>
                  </a:lnTo>
                  <a:lnTo>
                    <a:pt x="314424" y="37041"/>
                  </a:lnTo>
                  <a:lnTo>
                    <a:pt x="348644" y="35105"/>
                  </a:lnTo>
                  <a:lnTo>
                    <a:pt x="383866" y="33579"/>
                  </a:lnTo>
                  <a:lnTo>
                    <a:pt x="396880" y="31910"/>
                  </a:lnTo>
                  <a:lnTo>
                    <a:pt x="410319" y="29846"/>
                  </a:lnTo>
                  <a:lnTo>
                    <a:pt x="424041" y="28470"/>
                  </a:lnTo>
                  <a:lnTo>
                    <a:pt x="465155" y="26533"/>
                  </a:lnTo>
                  <a:lnTo>
                    <a:pt x="502842" y="25006"/>
                  </a:lnTo>
                  <a:lnTo>
                    <a:pt x="516203" y="23338"/>
                  </a:lnTo>
                  <a:lnTo>
                    <a:pt x="529873" y="21274"/>
                  </a:lnTo>
                  <a:lnTo>
                    <a:pt x="543748" y="19897"/>
                  </a:lnTo>
                  <a:lnTo>
                    <a:pt x="586031" y="17960"/>
                  </a:lnTo>
                  <a:lnTo>
                    <a:pt x="629674" y="16434"/>
                  </a:lnTo>
                  <a:lnTo>
                    <a:pt x="645525" y="14766"/>
                  </a:lnTo>
                  <a:lnTo>
                    <a:pt x="661808" y="12701"/>
                  </a:lnTo>
                  <a:lnTo>
                    <a:pt x="677425" y="11325"/>
                  </a:lnTo>
                  <a:lnTo>
                    <a:pt x="723112" y="9388"/>
                  </a:lnTo>
                  <a:lnTo>
                    <a:pt x="771468" y="7861"/>
                  </a:lnTo>
                  <a:lnTo>
                    <a:pt x="786727" y="6193"/>
                  </a:lnTo>
                  <a:lnTo>
                    <a:pt x="801662" y="4128"/>
                  </a:lnTo>
                  <a:lnTo>
                    <a:pt x="817333" y="2752"/>
                  </a:lnTo>
                  <a:lnTo>
                    <a:pt x="865742" y="815"/>
                  </a:lnTo>
                  <a:lnTo>
                    <a:pt x="910672" y="1194"/>
                  </a:lnTo>
                  <a:lnTo>
                    <a:pt x="925249" y="2701"/>
                  </a:lnTo>
                  <a:lnTo>
                    <a:pt x="939731" y="4658"/>
                  </a:lnTo>
                  <a:lnTo>
                    <a:pt x="955099" y="5963"/>
                  </a:lnTo>
                  <a:lnTo>
                    <a:pt x="1004035" y="7799"/>
                  </a:lnTo>
                  <a:lnTo>
                    <a:pt x="1113734" y="8527"/>
                  </a:lnTo>
                  <a:lnTo>
                    <a:pt x="1175989" y="8563"/>
                  </a:lnTo>
                  <a:lnTo>
                    <a:pt x="1191662" y="7614"/>
                  </a:lnTo>
                  <a:lnTo>
                    <a:pt x="1206874" y="6028"/>
                  </a:lnTo>
                  <a:lnTo>
                    <a:pt x="1221778" y="4018"/>
                  </a:lnTo>
                  <a:lnTo>
                    <a:pt x="1236475" y="2679"/>
                  </a:lnTo>
                  <a:lnTo>
                    <a:pt x="1278964" y="793"/>
                  </a:lnTo>
                  <a:lnTo>
                    <a:pt x="1317059" y="235"/>
                  </a:lnTo>
                  <a:lnTo>
                    <a:pt x="1522394" y="0"/>
                  </a:lnTo>
                  <a:lnTo>
                    <a:pt x="1527374" y="952"/>
                  </a:lnTo>
                  <a:lnTo>
                    <a:pt x="1531647" y="2539"/>
                  </a:lnTo>
                  <a:lnTo>
                    <a:pt x="1535448" y="4550"/>
                  </a:lnTo>
                  <a:lnTo>
                    <a:pt x="1539887" y="5891"/>
                  </a:lnTo>
                  <a:lnTo>
                    <a:pt x="1553331" y="7778"/>
                  </a:lnTo>
                  <a:lnTo>
                    <a:pt x="1557144" y="8219"/>
                  </a:lnTo>
                  <a:lnTo>
                    <a:pt x="1559114" y="9289"/>
                  </a:lnTo>
                  <a:lnTo>
                    <a:pt x="1561379" y="10955"/>
                  </a:lnTo>
                  <a:lnTo>
                    <a:pt x="1568767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10"/>
            <p:cNvSpPr/>
            <p:nvPr/>
          </p:nvSpPr>
          <p:spPr>
            <a:xfrm>
              <a:off x="2895779" y="4140675"/>
              <a:ext cx="270332" cy="402597"/>
            </a:xfrm>
            <a:custGeom>
              <a:avLst/>
              <a:gdLst/>
              <a:ahLst/>
              <a:cxnLst/>
              <a:rect l="0" t="0" r="0" b="0"/>
              <a:pathLst>
                <a:path w="270332" h="402597">
                  <a:moveTo>
                    <a:pt x="56018" y="68422"/>
                  </a:moveTo>
                  <a:lnTo>
                    <a:pt x="60569" y="63871"/>
                  </a:lnTo>
                  <a:lnTo>
                    <a:pt x="61910" y="61578"/>
                  </a:lnTo>
                  <a:lnTo>
                    <a:pt x="63399" y="56490"/>
                  </a:lnTo>
                  <a:lnTo>
                    <a:pt x="64237" y="48271"/>
                  </a:lnTo>
                  <a:lnTo>
                    <a:pt x="66260" y="45463"/>
                  </a:lnTo>
                  <a:lnTo>
                    <a:pt x="73588" y="39803"/>
                  </a:lnTo>
                  <a:lnTo>
                    <a:pt x="80654" y="31573"/>
                  </a:lnTo>
                  <a:lnTo>
                    <a:pt x="83872" y="26711"/>
                  </a:lnTo>
                  <a:lnTo>
                    <a:pt x="87922" y="22517"/>
                  </a:lnTo>
                  <a:lnTo>
                    <a:pt x="92528" y="18769"/>
                  </a:lnTo>
                  <a:lnTo>
                    <a:pt x="97503" y="15317"/>
                  </a:lnTo>
                  <a:lnTo>
                    <a:pt x="102724" y="12064"/>
                  </a:lnTo>
                  <a:lnTo>
                    <a:pt x="108111" y="8943"/>
                  </a:lnTo>
                  <a:lnTo>
                    <a:pt x="113606" y="5909"/>
                  </a:lnTo>
                  <a:lnTo>
                    <a:pt x="119175" y="3887"/>
                  </a:lnTo>
                  <a:lnTo>
                    <a:pt x="124793" y="2539"/>
                  </a:lnTo>
                  <a:lnTo>
                    <a:pt x="130443" y="1640"/>
                  </a:lnTo>
                  <a:lnTo>
                    <a:pt x="136115" y="1041"/>
                  </a:lnTo>
                  <a:lnTo>
                    <a:pt x="141801" y="641"/>
                  </a:lnTo>
                  <a:lnTo>
                    <a:pt x="147496" y="375"/>
                  </a:lnTo>
                  <a:lnTo>
                    <a:pt x="158905" y="79"/>
                  </a:lnTo>
                  <a:lnTo>
                    <a:pt x="164614" y="0"/>
                  </a:lnTo>
                  <a:lnTo>
                    <a:pt x="169373" y="900"/>
                  </a:lnTo>
                  <a:lnTo>
                    <a:pt x="177201" y="4440"/>
                  </a:lnTo>
                  <a:lnTo>
                    <a:pt x="191513" y="11788"/>
                  </a:lnTo>
                  <a:lnTo>
                    <a:pt x="196831" y="15426"/>
                  </a:lnTo>
                  <a:lnTo>
                    <a:pt x="202281" y="19756"/>
                  </a:lnTo>
                  <a:lnTo>
                    <a:pt x="207819" y="24548"/>
                  </a:lnTo>
                  <a:lnTo>
                    <a:pt x="212464" y="29648"/>
                  </a:lnTo>
                  <a:lnTo>
                    <a:pt x="220165" y="40394"/>
                  </a:lnTo>
                  <a:lnTo>
                    <a:pt x="222599" y="46879"/>
                  </a:lnTo>
                  <a:lnTo>
                    <a:pt x="224222" y="54060"/>
                  </a:lnTo>
                  <a:lnTo>
                    <a:pt x="225304" y="61705"/>
                  </a:lnTo>
                  <a:lnTo>
                    <a:pt x="226978" y="69659"/>
                  </a:lnTo>
                  <a:lnTo>
                    <a:pt x="229046" y="77819"/>
                  </a:lnTo>
                  <a:lnTo>
                    <a:pt x="231378" y="86117"/>
                  </a:lnTo>
                  <a:lnTo>
                    <a:pt x="232932" y="95459"/>
                  </a:lnTo>
                  <a:lnTo>
                    <a:pt x="233968" y="105496"/>
                  </a:lnTo>
                  <a:lnTo>
                    <a:pt x="234659" y="115998"/>
                  </a:lnTo>
                  <a:lnTo>
                    <a:pt x="234167" y="125857"/>
                  </a:lnTo>
                  <a:lnTo>
                    <a:pt x="232887" y="135287"/>
                  </a:lnTo>
                  <a:lnTo>
                    <a:pt x="231080" y="144431"/>
                  </a:lnTo>
                  <a:lnTo>
                    <a:pt x="229876" y="154338"/>
                  </a:lnTo>
                  <a:lnTo>
                    <a:pt x="229073" y="164752"/>
                  </a:lnTo>
                  <a:lnTo>
                    <a:pt x="228538" y="175504"/>
                  </a:lnTo>
                  <a:lnTo>
                    <a:pt x="227229" y="185530"/>
                  </a:lnTo>
                  <a:lnTo>
                    <a:pt x="225404" y="195072"/>
                  </a:lnTo>
                  <a:lnTo>
                    <a:pt x="215630" y="235468"/>
                  </a:lnTo>
                  <a:lnTo>
                    <a:pt x="212909" y="245508"/>
                  </a:lnTo>
                  <a:lnTo>
                    <a:pt x="207344" y="264285"/>
                  </a:lnTo>
                  <a:lnTo>
                    <a:pt x="203575" y="273292"/>
                  </a:lnTo>
                  <a:lnTo>
                    <a:pt x="199157" y="282155"/>
                  </a:lnTo>
                  <a:lnTo>
                    <a:pt x="194306" y="290920"/>
                  </a:lnTo>
                  <a:lnTo>
                    <a:pt x="190120" y="299622"/>
                  </a:lnTo>
                  <a:lnTo>
                    <a:pt x="186377" y="308280"/>
                  </a:lnTo>
                  <a:lnTo>
                    <a:pt x="182929" y="316910"/>
                  </a:lnTo>
                  <a:lnTo>
                    <a:pt x="178725" y="325521"/>
                  </a:lnTo>
                  <a:lnTo>
                    <a:pt x="174018" y="334119"/>
                  </a:lnTo>
                  <a:lnTo>
                    <a:pt x="168974" y="342708"/>
                  </a:lnTo>
                  <a:lnTo>
                    <a:pt x="160831" y="357332"/>
                  </a:lnTo>
                  <a:lnTo>
                    <a:pt x="157326" y="363899"/>
                  </a:lnTo>
                  <a:lnTo>
                    <a:pt x="153084" y="369229"/>
                  </a:lnTo>
                  <a:lnTo>
                    <a:pt x="148351" y="373735"/>
                  </a:lnTo>
                  <a:lnTo>
                    <a:pt x="143291" y="377692"/>
                  </a:lnTo>
                  <a:lnTo>
                    <a:pt x="138013" y="381282"/>
                  </a:lnTo>
                  <a:lnTo>
                    <a:pt x="132589" y="384628"/>
                  </a:lnTo>
                  <a:lnTo>
                    <a:pt x="127068" y="387811"/>
                  </a:lnTo>
                  <a:lnTo>
                    <a:pt x="115853" y="393888"/>
                  </a:lnTo>
                  <a:lnTo>
                    <a:pt x="110195" y="396842"/>
                  </a:lnTo>
                  <a:lnTo>
                    <a:pt x="105471" y="398811"/>
                  </a:lnTo>
                  <a:lnTo>
                    <a:pt x="97682" y="400999"/>
                  </a:lnTo>
                  <a:lnTo>
                    <a:pt x="93319" y="401583"/>
                  </a:lnTo>
                  <a:lnTo>
                    <a:pt x="88505" y="401972"/>
                  </a:lnTo>
                  <a:lnTo>
                    <a:pt x="83391" y="402231"/>
                  </a:lnTo>
                  <a:lnTo>
                    <a:pt x="72629" y="402519"/>
                  </a:lnTo>
                  <a:lnTo>
                    <a:pt x="67092" y="402596"/>
                  </a:lnTo>
                  <a:lnTo>
                    <a:pt x="62448" y="401695"/>
                  </a:lnTo>
                  <a:lnTo>
                    <a:pt x="51362" y="396828"/>
                  </a:lnTo>
                  <a:lnTo>
                    <a:pt x="45058" y="395355"/>
                  </a:lnTo>
                  <a:lnTo>
                    <a:pt x="41092" y="394010"/>
                  </a:lnTo>
                  <a:lnTo>
                    <a:pt x="36542" y="392161"/>
                  </a:lnTo>
                  <a:lnTo>
                    <a:pt x="31604" y="389975"/>
                  </a:lnTo>
                  <a:lnTo>
                    <a:pt x="27360" y="386613"/>
                  </a:lnTo>
                  <a:lnTo>
                    <a:pt x="20103" y="377798"/>
                  </a:lnTo>
                  <a:lnTo>
                    <a:pt x="13704" y="370070"/>
                  </a:lnTo>
                  <a:lnTo>
                    <a:pt x="10663" y="366676"/>
                  </a:lnTo>
                  <a:lnTo>
                    <a:pt x="8637" y="362508"/>
                  </a:lnTo>
                  <a:lnTo>
                    <a:pt x="4831" y="347540"/>
                  </a:lnTo>
                  <a:lnTo>
                    <a:pt x="566" y="336620"/>
                  </a:lnTo>
                  <a:lnTo>
                    <a:pt x="0" y="331041"/>
                  </a:lnTo>
                  <a:lnTo>
                    <a:pt x="1911" y="319762"/>
                  </a:lnTo>
                  <a:lnTo>
                    <a:pt x="2802" y="313134"/>
                  </a:lnTo>
                  <a:lnTo>
                    <a:pt x="3395" y="305859"/>
                  </a:lnTo>
                  <a:lnTo>
                    <a:pt x="4055" y="292059"/>
                  </a:lnTo>
                  <a:lnTo>
                    <a:pt x="4349" y="282751"/>
                  </a:lnTo>
                  <a:lnTo>
                    <a:pt x="7019" y="272900"/>
                  </a:lnTo>
                  <a:lnTo>
                    <a:pt x="11380" y="263124"/>
                  </a:lnTo>
                  <a:lnTo>
                    <a:pt x="16494" y="255603"/>
                  </a:lnTo>
                  <a:lnTo>
                    <a:pt x="24482" y="249086"/>
                  </a:lnTo>
                  <a:lnTo>
                    <a:pt x="29279" y="246015"/>
                  </a:lnTo>
                  <a:lnTo>
                    <a:pt x="37149" y="240062"/>
                  </a:lnTo>
                  <a:lnTo>
                    <a:pt x="40581" y="237141"/>
                  </a:lnTo>
                  <a:lnTo>
                    <a:pt x="44774" y="235194"/>
                  </a:lnTo>
                  <a:lnTo>
                    <a:pt x="49475" y="233896"/>
                  </a:lnTo>
                  <a:lnTo>
                    <a:pt x="54513" y="233031"/>
                  </a:lnTo>
                  <a:lnTo>
                    <a:pt x="59777" y="232454"/>
                  </a:lnTo>
                  <a:lnTo>
                    <a:pt x="65192" y="232069"/>
                  </a:lnTo>
                  <a:lnTo>
                    <a:pt x="70706" y="231812"/>
                  </a:lnTo>
                  <a:lnTo>
                    <a:pt x="81914" y="231527"/>
                  </a:lnTo>
                  <a:lnTo>
                    <a:pt x="109182" y="231344"/>
                  </a:lnTo>
                  <a:lnTo>
                    <a:pt x="115273" y="232282"/>
                  </a:lnTo>
                  <a:lnTo>
                    <a:pt x="120286" y="233860"/>
                  </a:lnTo>
                  <a:lnTo>
                    <a:pt x="124581" y="235864"/>
                  </a:lnTo>
                  <a:lnTo>
                    <a:pt x="130302" y="238152"/>
                  </a:lnTo>
                  <a:lnTo>
                    <a:pt x="144278" y="243235"/>
                  </a:lnTo>
                  <a:lnTo>
                    <a:pt x="151053" y="245924"/>
                  </a:lnTo>
                  <a:lnTo>
                    <a:pt x="157475" y="248670"/>
                  </a:lnTo>
                  <a:lnTo>
                    <a:pt x="169690" y="254260"/>
                  </a:lnTo>
                  <a:lnTo>
                    <a:pt x="181469" y="259919"/>
                  </a:lnTo>
                  <a:lnTo>
                    <a:pt x="186324" y="262762"/>
                  </a:lnTo>
                  <a:lnTo>
                    <a:pt x="194259" y="268460"/>
                  </a:lnTo>
                  <a:lnTo>
                    <a:pt x="198662" y="271313"/>
                  </a:lnTo>
                  <a:lnTo>
                    <a:pt x="203501" y="274168"/>
                  </a:lnTo>
                  <a:lnTo>
                    <a:pt x="208632" y="277023"/>
                  </a:lnTo>
                  <a:lnTo>
                    <a:pt x="216874" y="282737"/>
                  </a:lnTo>
                  <a:lnTo>
                    <a:pt x="223712" y="288450"/>
                  </a:lnTo>
                  <a:lnTo>
                    <a:pt x="229926" y="294165"/>
                  </a:lnTo>
                  <a:lnTo>
                    <a:pt x="233869" y="297022"/>
                  </a:lnTo>
                  <a:lnTo>
                    <a:pt x="238403" y="299879"/>
                  </a:lnTo>
                  <a:lnTo>
                    <a:pt x="243330" y="302737"/>
                  </a:lnTo>
                  <a:lnTo>
                    <a:pt x="251345" y="305912"/>
                  </a:lnTo>
                  <a:lnTo>
                    <a:pt x="254816" y="306759"/>
                  </a:lnTo>
                  <a:lnTo>
                    <a:pt x="261213" y="310239"/>
                  </a:lnTo>
                  <a:lnTo>
                    <a:pt x="270331" y="3170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11"/>
            <p:cNvSpPr/>
            <p:nvPr/>
          </p:nvSpPr>
          <p:spPr>
            <a:xfrm>
              <a:off x="3397567" y="4269104"/>
              <a:ext cx="257176" cy="25719"/>
            </a:xfrm>
            <a:custGeom>
              <a:avLst/>
              <a:gdLst/>
              <a:ahLst/>
              <a:cxnLst/>
              <a:rect l="0" t="0" r="0" b="0"/>
              <a:pathLst>
                <a:path w="257176" h="25719">
                  <a:moveTo>
                    <a:pt x="0" y="25718"/>
                  </a:moveTo>
                  <a:lnTo>
                    <a:pt x="20400" y="25718"/>
                  </a:lnTo>
                  <a:lnTo>
                    <a:pt x="23125" y="24766"/>
                  </a:lnTo>
                  <a:lnTo>
                    <a:pt x="25894" y="23178"/>
                  </a:lnTo>
                  <a:lnTo>
                    <a:pt x="28693" y="21167"/>
                  </a:lnTo>
                  <a:lnTo>
                    <a:pt x="32464" y="19827"/>
                  </a:lnTo>
                  <a:lnTo>
                    <a:pt x="36882" y="18933"/>
                  </a:lnTo>
                  <a:lnTo>
                    <a:pt x="41733" y="18337"/>
                  </a:lnTo>
                  <a:lnTo>
                    <a:pt x="46872" y="17940"/>
                  </a:lnTo>
                  <a:lnTo>
                    <a:pt x="52203" y="17675"/>
                  </a:lnTo>
                  <a:lnTo>
                    <a:pt x="57662" y="17499"/>
                  </a:lnTo>
                  <a:lnTo>
                    <a:pt x="63207" y="16428"/>
                  </a:lnTo>
                  <a:lnTo>
                    <a:pt x="68808" y="14763"/>
                  </a:lnTo>
                  <a:lnTo>
                    <a:pt x="74447" y="12700"/>
                  </a:lnTo>
                  <a:lnTo>
                    <a:pt x="80111" y="11324"/>
                  </a:lnTo>
                  <a:lnTo>
                    <a:pt x="85792" y="10407"/>
                  </a:lnTo>
                  <a:lnTo>
                    <a:pt x="91485" y="9796"/>
                  </a:lnTo>
                  <a:lnTo>
                    <a:pt x="98137" y="9388"/>
                  </a:lnTo>
                  <a:lnTo>
                    <a:pt x="113149" y="8935"/>
                  </a:lnTo>
                  <a:lnTo>
                    <a:pt x="120200" y="7862"/>
                  </a:lnTo>
                  <a:lnTo>
                    <a:pt x="126806" y="6194"/>
                  </a:lnTo>
                  <a:lnTo>
                    <a:pt x="133115" y="4130"/>
                  </a:lnTo>
                  <a:lnTo>
                    <a:pt x="139226" y="2753"/>
                  </a:lnTo>
                  <a:lnTo>
                    <a:pt x="145205" y="1836"/>
                  </a:lnTo>
                  <a:lnTo>
                    <a:pt x="151095" y="1224"/>
                  </a:lnTo>
                  <a:lnTo>
                    <a:pt x="157880" y="816"/>
                  </a:lnTo>
                  <a:lnTo>
                    <a:pt x="173039" y="363"/>
                  </a:lnTo>
                  <a:lnTo>
                    <a:pt x="207736" y="48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12"/>
            <p:cNvSpPr/>
            <p:nvPr/>
          </p:nvSpPr>
          <p:spPr>
            <a:xfrm>
              <a:off x="3809549" y="4097654"/>
              <a:ext cx="170949" cy="342781"/>
            </a:xfrm>
            <a:custGeom>
              <a:avLst/>
              <a:gdLst/>
              <a:ahLst/>
              <a:cxnLst/>
              <a:rect l="0" t="0" r="0" b="0"/>
              <a:pathLst>
                <a:path w="170949" h="342781">
                  <a:moveTo>
                    <a:pt x="102368" y="0"/>
                  </a:moveTo>
                  <a:lnTo>
                    <a:pt x="94987" y="0"/>
                  </a:lnTo>
                  <a:lnTo>
                    <a:pt x="91785" y="2541"/>
                  </a:lnTo>
                  <a:lnTo>
                    <a:pt x="89598" y="4551"/>
                  </a:lnTo>
                  <a:lnTo>
                    <a:pt x="88139" y="6844"/>
                  </a:lnTo>
                  <a:lnTo>
                    <a:pt x="85134" y="14622"/>
                  </a:lnTo>
                  <a:lnTo>
                    <a:pt x="81056" y="20152"/>
                  </a:lnTo>
                  <a:lnTo>
                    <a:pt x="79588" y="23912"/>
                  </a:lnTo>
                  <a:lnTo>
                    <a:pt x="77956" y="33170"/>
                  </a:lnTo>
                  <a:lnTo>
                    <a:pt x="74691" y="41095"/>
                  </a:lnTo>
                  <a:lnTo>
                    <a:pt x="72487" y="44542"/>
                  </a:lnTo>
                  <a:lnTo>
                    <a:pt x="69112" y="48745"/>
                  </a:lnTo>
                  <a:lnTo>
                    <a:pt x="64957" y="53452"/>
                  </a:lnTo>
                  <a:lnTo>
                    <a:pt x="60283" y="58495"/>
                  </a:lnTo>
                  <a:lnTo>
                    <a:pt x="56213" y="63762"/>
                  </a:lnTo>
                  <a:lnTo>
                    <a:pt x="52548" y="69178"/>
                  </a:lnTo>
                  <a:lnTo>
                    <a:pt x="49153" y="74694"/>
                  </a:lnTo>
                  <a:lnTo>
                    <a:pt x="45936" y="81229"/>
                  </a:lnTo>
                  <a:lnTo>
                    <a:pt x="42839" y="88443"/>
                  </a:lnTo>
                  <a:lnTo>
                    <a:pt x="39822" y="96109"/>
                  </a:lnTo>
                  <a:lnTo>
                    <a:pt x="36858" y="103126"/>
                  </a:lnTo>
                  <a:lnTo>
                    <a:pt x="31025" y="116001"/>
                  </a:lnTo>
                  <a:lnTo>
                    <a:pt x="22386" y="133960"/>
                  </a:lnTo>
                  <a:lnTo>
                    <a:pt x="13794" y="151347"/>
                  </a:lnTo>
                  <a:lnTo>
                    <a:pt x="10934" y="158048"/>
                  </a:lnTo>
                  <a:lnTo>
                    <a:pt x="8074" y="165373"/>
                  </a:lnTo>
                  <a:lnTo>
                    <a:pt x="5215" y="173114"/>
                  </a:lnTo>
                  <a:lnTo>
                    <a:pt x="3310" y="180179"/>
                  </a:lnTo>
                  <a:lnTo>
                    <a:pt x="2039" y="186795"/>
                  </a:lnTo>
                  <a:lnTo>
                    <a:pt x="1192" y="193110"/>
                  </a:lnTo>
                  <a:lnTo>
                    <a:pt x="628" y="199225"/>
                  </a:lnTo>
                  <a:lnTo>
                    <a:pt x="251" y="205207"/>
                  </a:lnTo>
                  <a:lnTo>
                    <a:pt x="0" y="211100"/>
                  </a:lnTo>
                  <a:lnTo>
                    <a:pt x="785" y="216934"/>
                  </a:lnTo>
                  <a:lnTo>
                    <a:pt x="2261" y="222728"/>
                  </a:lnTo>
                  <a:lnTo>
                    <a:pt x="4198" y="228495"/>
                  </a:lnTo>
                  <a:lnTo>
                    <a:pt x="6441" y="234245"/>
                  </a:lnTo>
                  <a:lnTo>
                    <a:pt x="8889" y="239984"/>
                  </a:lnTo>
                  <a:lnTo>
                    <a:pt x="11473" y="245714"/>
                  </a:lnTo>
                  <a:lnTo>
                    <a:pt x="13197" y="251440"/>
                  </a:lnTo>
                  <a:lnTo>
                    <a:pt x="14345" y="257162"/>
                  </a:lnTo>
                  <a:lnTo>
                    <a:pt x="15112" y="262881"/>
                  </a:lnTo>
                  <a:lnTo>
                    <a:pt x="17527" y="267647"/>
                  </a:lnTo>
                  <a:lnTo>
                    <a:pt x="21042" y="271776"/>
                  </a:lnTo>
                  <a:lnTo>
                    <a:pt x="25291" y="275482"/>
                  </a:lnTo>
                  <a:lnTo>
                    <a:pt x="29076" y="279857"/>
                  </a:lnTo>
                  <a:lnTo>
                    <a:pt x="32552" y="284679"/>
                  </a:lnTo>
                  <a:lnTo>
                    <a:pt x="35821" y="289799"/>
                  </a:lnTo>
                  <a:lnTo>
                    <a:pt x="38953" y="294164"/>
                  </a:lnTo>
                  <a:lnTo>
                    <a:pt x="41994" y="298027"/>
                  </a:lnTo>
                  <a:lnTo>
                    <a:pt x="44973" y="301555"/>
                  </a:lnTo>
                  <a:lnTo>
                    <a:pt x="48865" y="305812"/>
                  </a:lnTo>
                  <a:lnTo>
                    <a:pt x="62491" y="319953"/>
                  </a:lnTo>
                  <a:lnTo>
                    <a:pt x="69723" y="327304"/>
                  </a:lnTo>
                  <a:lnTo>
                    <a:pt x="73937" y="329645"/>
                  </a:lnTo>
                  <a:lnTo>
                    <a:pt x="78651" y="331207"/>
                  </a:lnTo>
                  <a:lnTo>
                    <a:pt x="83699" y="332247"/>
                  </a:lnTo>
                  <a:lnTo>
                    <a:pt x="88018" y="333893"/>
                  </a:lnTo>
                  <a:lnTo>
                    <a:pt x="91848" y="335943"/>
                  </a:lnTo>
                  <a:lnTo>
                    <a:pt x="95355" y="338262"/>
                  </a:lnTo>
                  <a:lnTo>
                    <a:pt x="99598" y="339808"/>
                  </a:lnTo>
                  <a:lnTo>
                    <a:pt x="104331" y="340839"/>
                  </a:lnTo>
                  <a:lnTo>
                    <a:pt x="116514" y="342493"/>
                  </a:lnTo>
                  <a:lnTo>
                    <a:pt x="119419" y="342629"/>
                  </a:lnTo>
                  <a:lnTo>
                    <a:pt x="127726" y="342780"/>
                  </a:lnTo>
                  <a:lnTo>
                    <a:pt x="131656" y="341868"/>
                  </a:lnTo>
                  <a:lnTo>
                    <a:pt x="135228" y="340307"/>
                  </a:lnTo>
                  <a:lnTo>
                    <a:pt x="138563" y="338314"/>
                  </a:lnTo>
                  <a:lnTo>
                    <a:pt x="141737" y="336986"/>
                  </a:lnTo>
                  <a:lnTo>
                    <a:pt x="144807" y="336100"/>
                  </a:lnTo>
                  <a:lnTo>
                    <a:pt x="147806" y="335509"/>
                  </a:lnTo>
                  <a:lnTo>
                    <a:pt x="150757" y="335116"/>
                  </a:lnTo>
                  <a:lnTo>
                    <a:pt x="153677" y="334853"/>
                  </a:lnTo>
                  <a:lnTo>
                    <a:pt x="156577" y="334678"/>
                  </a:lnTo>
                  <a:lnTo>
                    <a:pt x="159462" y="333609"/>
                  </a:lnTo>
                  <a:lnTo>
                    <a:pt x="162338" y="331944"/>
                  </a:lnTo>
                  <a:lnTo>
                    <a:pt x="170948" y="3257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13"/>
            <p:cNvSpPr/>
            <p:nvPr/>
          </p:nvSpPr>
          <p:spPr>
            <a:xfrm>
              <a:off x="4040504" y="4243387"/>
              <a:ext cx="188597" cy="8574"/>
            </a:xfrm>
            <a:custGeom>
              <a:avLst/>
              <a:gdLst/>
              <a:ahLst/>
              <a:cxnLst/>
              <a:rect l="0" t="0" r="0" b="0"/>
              <a:pathLst>
                <a:path w="188597" h="8574">
                  <a:moveTo>
                    <a:pt x="0" y="8573"/>
                  </a:moveTo>
                  <a:lnTo>
                    <a:pt x="87464" y="8573"/>
                  </a:lnTo>
                  <a:lnTo>
                    <a:pt x="95457" y="7620"/>
                  </a:lnTo>
                  <a:lnTo>
                    <a:pt x="103643" y="6033"/>
                  </a:lnTo>
                  <a:lnTo>
                    <a:pt x="111958" y="4022"/>
                  </a:lnTo>
                  <a:lnTo>
                    <a:pt x="119406" y="2681"/>
                  </a:lnTo>
                  <a:lnTo>
                    <a:pt x="126277" y="1787"/>
                  </a:lnTo>
                  <a:lnTo>
                    <a:pt x="132762" y="1192"/>
                  </a:lnTo>
                  <a:lnTo>
                    <a:pt x="139943" y="795"/>
                  </a:lnTo>
                  <a:lnTo>
                    <a:pt x="155542" y="353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14"/>
            <p:cNvSpPr/>
            <p:nvPr/>
          </p:nvSpPr>
          <p:spPr>
            <a:xfrm>
              <a:off x="4400591" y="4123372"/>
              <a:ext cx="282583" cy="299619"/>
            </a:xfrm>
            <a:custGeom>
              <a:avLst/>
              <a:gdLst/>
              <a:ahLst/>
              <a:cxnLst/>
              <a:rect l="0" t="0" r="0" b="0"/>
              <a:pathLst>
                <a:path w="282583" h="299619">
                  <a:moveTo>
                    <a:pt x="188554" y="0"/>
                  </a:moveTo>
                  <a:lnTo>
                    <a:pt x="175783" y="0"/>
                  </a:lnTo>
                  <a:lnTo>
                    <a:pt x="168273" y="2540"/>
                  </a:lnTo>
                  <a:lnTo>
                    <a:pt x="159538" y="5891"/>
                  </a:lnTo>
                  <a:lnTo>
                    <a:pt x="152480" y="7381"/>
                  </a:lnTo>
                  <a:lnTo>
                    <a:pt x="148312" y="8731"/>
                  </a:lnTo>
                  <a:lnTo>
                    <a:pt x="143628" y="10583"/>
                  </a:lnTo>
                  <a:lnTo>
                    <a:pt x="138601" y="12770"/>
                  </a:lnTo>
                  <a:lnTo>
                    <a:pt x="133345" y="14228"/>
                  </a:lnTo>
                  <a:lnTo>
                    <a:pt x="127935" y="15201"/>
                  </a:lnTo>
                  <a:lnTo>
                    <a:pt x="122424" y="15849"/>
                  </a:lnTo>
                  <a:lnTo>
                    <a:pt x="113760" y="16569"/>
                  </a:lnTo>
                  <a:lnTo>
                    <a:pt x="110116" y="16761"/>
                  </a:lnTo>
                  <a:lnTo>
                    <a:pt x="105782" y="15937"/>
                  </a:lnTo>
                  <a:lnTo>
                    <a:pt x="100987" y="14435"/>
                  </a:lnTo>
                  <a:lnTo>
                    <a:pt x="95886" y="12480"/>
                  </a:lnTo>
                  <a:lnTo>
                    <a:pt x="87678" y="10309"/>
                  </a:lnTo>
                  <a:lnTo>
                    <a:pt x="80855" y="9345"/>
                  </a:lnTo>
                  <a:lnTo>
                    <a:pt x="74648" y="8916"/>
                  </a:lnTo>
                  <a:lnTo>
                    <a:pt x="66173" y="8725"/>
                  </a:lnTo>
                  <a:lnTo>
                    <a:pt x="34655" y="8573"/>
                  </a:lnTo>
                  <a:lnTo>
                    <a:pt x="34284" y="15954"/>
                  </a:lnTo>
                  <a:lnTo>
                    <a:pt x="31724" y="21695"/>
                  </a:lnTo>
                  <a:lnTo>
                    <a:pt x="28364" y="29645"/>
                  </a:lnTo>
                  <a:lnTo>
                    <a:pt x="26870" y="36353"/>
                  </a:lnTo>
                  <a:lnTo>
                    <a:pt x="23667" y="42510"/>
                  </a:lnTo>
                  <a:lnTo>
                    <a:pt x="21479" y="45485"/>
                  </a:lnTo>
                  <a:lnTo>
                    <a:pt x="19048" y="53871"/>
                  </a:lnTo>
                  <a:lnTo>
                    <a:pt x="18400" y="58774"/>
                  </a:lnTo>
                  <a:lnTo>
                    <a:pt x="17015" y="63948"/>
                  </a:lnTo>
                  <a:lnTo>
                    <a:pt x="15140" y="69302"/>
                  </a:lnTo>
                  <a:lnTo>
                    <a:pt x="12937" y="74776"/>
                  </a:lnTo>
                  <a:lnTo>
                    <a:pt x="7949" y="83399"/>
                  </a:lnTo>
                  <a:lnTo>
                    <a:pt x="5285" y="87032"/>
                  </a:lnTo>
                  <a:lnTo>
                    <a:pt x="2326" y="96149"/>
                  </a:lnTo>
                  <a:lnTo>
                    <a:pt x="1537" y="101246"/>
                  </a:lnTo>
                  <a:lnTo>
                    <a:pt x="660" y="109451"/>
                  </a:lnTo>
                  <a:lnTo>
                    <a:pt x="97" y="117928"/>
                  </a:lnTo>
                  <a:lnTo>
                    <a:pt x="0" y="123948"/>
                  </a:lnTo>
                  <a:lnTo>
                    <a:pt x="938" y="125494"/>
                  </a:lnTo>
                  <a:lnTo>
                    <a:pt x="2517" y="126525"/>
                  </a:lnTo>
                  <a:lnTo>
                    <a:pt x="8179" y="128467"/>
                  </a:lnTo>
                  <a:lnTo>
                    <a:pt x="12977" y="128552"/>
                  </a:lnTo>
                  <a:lnTo>
                    <a:pt x="14353" y="127611"/>
                  </a:lnTo>
                  <a:lnTo>
                    <a:pt x="15270" y="126032"/>
                  </a:lnTo>
                  <a:lnTo>
                    <a:pt x="15881" y="124026"/>
                  </a:lnTo>
                  <a:lnTo>
                    <a:pt x="17241" y="122689"/>
                  </a:lnTo>
                  <a:lnTo>
                    <a:pt x="19100" y="121798"/>
                  </a:lnTo>
                  <a:lnTo>
                    <a:pt x="24658" y="119855"/>
                  </a:lnTo>
                  <a:lnTo>
                    <a:pt x="33479" y="115816"/>
                  </a:lnTo>
                  <a:lnTo>
                    <a:pt x="41209" y="110847"/>
                  </a:lnTo>
                  <a:lnTo>
                    <a:pt x="48772" y="105463"/>
                  </a:lnTo>
                  <a:lnTo>
                    <a:pt x="53456" y="102694"/>
                  </a:lnTo>
                  <a:lnTo>
                    <a:pt x="58483" y="99895"/>
                  </a:lnTo>
                  <a:lnTo>
                    <a:pt x="69150" y="94245"/>
                  </a:lnTo>
                  <a:lnTo>
                    <a:pt x="74661" y="91405"/>
                  </a:lnTo>
                  <a:lnTo>
                    <a:pt x="81193" y="89512"/>
                  </a:lnTo>
                  <a:lnTo>
                    <a:pt x="88405" y="88249"/>
                  </a:lnTo>
                  <a:lnTo>
                    <a:pt x="96070" y="87408"/>
                  </a:lnTo>
                  <a:lnTo>
                    <a:pt x="104038" y="86847"/>
                  </a:lnTo>
                  <a:lnTo>
                    <a:pt x="112207" y="86473"/>
                  </a:lnTo>
                  <a:lnTo>
                    <a:pt x="134817" y="85947"/>
                  </a:lnTo>
                  <a:lnTo>
                    <a:pt x="141299" y="85873"/>
                  </a:lnTo>
                  <a:lnTo>
                    <a:pt x="147526" y="84871"/>
                  </a:lnTo>
                  <a:lnTo>
                    <a:pt x="153582" y="83251"/>
                  </a:lnTo>
                  <a:lnTo>
                    <a:pt x="159524" y="81218"/>
                  </a:lnTo>
                  <a:lnTo>
                    <a:pt x="166343" y="79863"/>
                  </a:lnTo>
                  <a:lnTo>
                    <a:pt x="173747" y="78959"/>
                  </a:lnTo>
                  <a:lnTo>
                    <a:pt x="181540" y="78357"/>
                  </a:lnTo>
                  <a:lnTo>
                    <a:pt x="188640" y="78908"/>
                  </a:lnTo>
                  <a:lnTo>
                    <a:pt x="195279" y="80228"/>
                  </a:lnTo>
                  <a:lnTo>
                    <a:pt x="201609" y="82060"/>
                  </a:lnTo>
                  <a:lnTo>
                    <a:pt x="208688" y="83282"/>
                  </a:lnTo>
                  <a:lnTo>
                    <a:pt x="216264" y="84097"/>
                  </a:lnTo>
                  <a:lnTo>
                    <a:pt x="224172" y="84639"/>
                  </a:lnTo>
                  <a:lnTo>
                    <a:pt x="231349" y="86906"/>
                  </a:lnTo>
                  <a:lnTo>
                    <a:pt x="238039" y="90323"/>
                  </a:lnTo>
                  <a:lnTo>
                    <a:pt x="244404" y="94505"/>
                  </a:lnTo>
                  <a:lnTo>
                    <a:pt x="249599" y="98246"/>
                  </a:lnTo>
                  <a:lnTo>
                    <a:pt x="257913" y="104943"/>
                  </a:lnTo>
                  <a:lnTo>
                    <a:pt x="262415" y="109014"/>
                  </a:lnTo>
                  <a:lnTo>
                    <a:pt x="272498" y="118618"/>
                  </a:lnTo>
                  <a:lnTo>
                    <a:pt x="275949" y="123847"/>
                  </a:lnTo>
                  <a:lnTo>
                    <a:pt x="278250" y="129237"/>
                  </a:lnTo>
                  <a:lnTo>
                    <a:pt x="279784" y="134735"/>
                  </a:lnTo>
                  <a:lnTo>
                    <a:pt x="280806" y="140306"/>
                  </a:lnTo>
                  <a:lnTo>
                    <a:pt x="281488" y="145925"/>
                  </a:lnTo>
                  <a:lnTo>
                    <a:pt x="281942" y="151576"/>
                  </a:lnTo>
                  <a:lnTo>
                    <a:pt x="282245" y="157248"/>
                  </a:lnTo>
                  <a:lnTo>
                    <a:pt x="282582" y="168631"/>
                  </a:lnTo>
                  <a:lnTo>
                    <a:pt x="281719" y="175286"/>
                  </a:lnTo>
                  <a:lnTo>
                    <a:pt x="280191" y="182579"/>
                  </a:lnTo>
                  <a:lnTo>
                    <a:pt x="278221" y="190300"/>
                  </a:lnTo>
                  <a:lnTo>
                    <a:pt x="275001" y="197351"/>
                  </a:lnTo>
                  <a:lnTo>
                    <a:pt x="270951" y="203958"/>
                  </a:lnTo>
                  <a:lnTo>
                    <a:pt x="266345" y="210267"/>
                  </a:lnTo>
                  <a:lnTo>
                    <a:pt x="262322" y="216378"/>
                  </a:lnTo>
                  <a:lnTo>
                    <a:pt x="258687" y="222357"/>
                  </a:lnTo>
                  <a:lnTo>
                    <a:pt x="255312" y="228248"/>
                  </a:lnTo>
                  <a:lnTo>
                    <a:pt x="250204" y="233128"/>
                  </a:lnTo>
                  <a:lnTo>
                    <a:pt x="243941" y="237334"/>
                  </a:lnTo>
                  <a:lnTo>
                    <a:pt x="236909" y="241090"/>
                  </a:lnTo>
                  <a:lnTo>
                    <a:pt x="230315" y="245499"/>
                  </a:lnTo>
                  <a:lnTo>
                    <a:pt x="224015" y="250343"/>
                  </a:lnTo>
                  <a:lnTo>
                    <a:pt x="217910" y="255478"/>
                  </a:lnTo>
                  <a:lnTo>
                    <a:pt x="211934" y="259854"/>
                  </a:lnTo>
                  <a:lnTo>
                    <a:pt x="206046" y="263724"/>
                  </a:lnTo>
                  <a:lnTo>
                    <a:pt x="200214" y="267256"/>
                  </a:lnTo>
                  <a:lnTo>
                    <a:pt x="194423" y="269611"/>
                  </a:lnTo>
                  <a:lnTo>
                    <a:pt x="188657" y="271180"/>
                  </a:lnTo>
                  <a:lnTo>
                    <a:pt x="182907" y="272227"/>
                  </a:lnTo>
                  <a:lnTo>
                    <a:pt x="178121" y="274830"/>
                  </a:lnTo>
                  <a:lnTo>
                    <a:pt x="170265" y="282802"/>
                  </a:lnTo>
                  <a:lnTo>
                    <a:pt x="165883" y="285689"/>
                  </a:lnTo>
                  <a:lnTo>
                    <a:pt x="161058" y="287615"/>
                  </a:lnTo>
                  <a:lnTo>
                    <a:pt x="155935" y="288898"/>
                  </a:lnTo>
                  <a:lnTo>
                    <a:pt x="147705" y="292864"/>
                  </a:lnTo>
                  <a:lnTo>
                    <a:pt x="144175" y="295255"/>
                  </a:lnTo>
                  <a:lnTo>
                    <a:pt x="139918" y="296850"/>
                  </a:lnTo>
                  <a:lnTo>
                    <a:pt x="135175" y="297912"/>
                  </a:lnTo>
                  <a:lnTo>
                    <a:pt x="130108" y="298621"/>
                  </a:lnTo>
                  <a:lnTo>
                    <a:pt x="121937" y="299408"/>
                  </a:lnTo>
                  <a:lnTo>
                    <a:pt x="118425" y="299618"/>
                  </a:lnTo>
                  <a:lnTo>
                    <a:pt x="116084" y="298805"/>
                  </a:lnTo>
                  <a:lnTo>
                    <a:pt x="114523" y="297311"/>
                  </a:lnTo>
                  <a:lnTo>
                    <a:pt x="113482" y="295362"/>
                  </a:lnTo>
                  <a:lnTo>
                    <a:pt x="111836" y="294063"/>
                  </a:lnTo>
                  <a:lnTo>
                    <a:pt x="109786" y="293197"/>
                  </a:lnTo>
                  <a:lnTo>
                    <a:pt x="102829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15"/>
            <p:cNvSpPr/>
            <p:nvPr/>
          </p:nvSpPr>
          <p:spPr>
            <a:xfrm>
              <a:off x="4743450" y="4054792"/>
              <a:ext cx="188424" cy="351474"/>
            </a:xfrm>
            <a:custGeom>
              <a:avLst/>
              <a:gdLst/>
              <a:ahLst/>
              <a:cxnLst/>
              <a:rect l="0" t="0" r="0" b="0"/>
              <a:pathLst>
                <a:path w="188424" h="351474">
                  <a:moveTo>
                    <a:pt x="0" y="0"/>
                  </a:moveTo>
                  <a:lnTo>
                    <a:pt x="14761" y="7381"/>
                  </a:lnTo>
                  <a:lnTo>
                    <a:pt x="18413" y="8731"/>
                  </a:lnTo>
                  <a:lnTo>
                    <a:pt x="30091" y="12770"/>
                  </a:lnTo>
                  <a:lnTo>
                    <a:pt x="36253" y="15181"/>
                  </a:lnTo>
                  <a:lnTo>
                    <a:pt x="42266" y="17741"/>
                  </a:lnTo>
                  <a:lnTo>
                    <a:pt x="48180" y="20400"/>
                  </a:lnTo>
                  <a:lnTo>
                    <a:pt x="54980" y="24077"/>
                  </a:lnTo>
                  <a:lnTo>
                    <a:pt x="62370" y="28434"/>
                  </a:lnTo>
                  <a:lnTo>
                    <a:pt x="70155" y="33244"/>
                  </a:lnTo>
                  <a:lnTo>
                    <a:pt x="77250" y="38355"/>
                  </a:lnTo>
                  <a:lnTo>
                    <a:pt x="83885" y="43667"/>
                  </a:lnTo>
                  <a:lnTo>
                    <a:pt x="90213" y="49114"/>
                  </a:lnTo>
                  <a:lnTo>
                    <a:pt x="97289" y="54650"/>
                  </a:lnTo>
                  <a:lnTo>
                    <a:pt x="104864" y="60246"/>
                  </a:lnTo>
                  <a:lnTo>
                    <a:pt x="112772" y="65882"/>
                  </a:lnTo>
                  <a:lnTo>
                    <a:pt x="119948" y="72496"/>
                  </a:lnTo>
                  <a:lnTo>
                    <a:pt x="126639" y="79763"/>
                  </a:lnTo>
                  <a:lnTo>
                    <a:pt x="133003" y="87466"/>
                  </a:lnTo>
                  <a:lnTo>
                    <a:pt x="140104" y="94505"/>
                  </a:lnTo>
                  <a:lnTo>
                    <a:pt x="147695" y="101104"/>
                  </a:lnTo>
                  <a:lnTo>
                    <a:pt x="155613" y="107407"/>
                  </a:lnTo>
                  <a:lnTo>
                    <a:pt x="161844" y="114468"/>
                  </a:lnTo>
                  <a:lnTo>
                    <a:pt x="166951" y="122032"/>
                  </a:lnTo>
                  <a:lnTo>
                    <a:pt x="171308" y="129932"/>
                  </a:lnTo>
                  <a:lnTo>
                    <a:pt x="175166" y="138056"/>
                  </a:lnTo>
                  <a:lnTo>
                    <a:pt x="178689" y="146330"/>
                  </a:lnTo>
                  <a:lnTo>
                    <a:pt x="181991" y="154704"/>
                  </a:lnTo>
                  <a:lnTo>
                    <a:pt x="184192" y="163143"/>
                  </a:lnTo>
                  <a:lnTo>
                    <a:pt x="185660" y="171627"/>
                  </a:lnTo>
                  <a:lnTo>
                    <a:pt x="186638" y="180141"/>
                  </a:lnTo>
                  <a:lnTo>
                    <a:pt x="187290" y="188674"/>
                  </a:lnTo>
                  <a:lnTo>
                    <a:pt x="187725" y="197220"/>
                  </a:lnTo>
                  <a:lnTo>
                    <a:pt x="188208" y="214336"/>
                  </a:lnTo>
                  <a:lnTo>
                    <a:pt x="188423" y="231468"/>
                  </a:lnTo>
                  <a:lnTo>
                    <a:pt x="187528" y="239085"/>
                  </a:lnTo>
                  <a:lnTo>
                    <a:pt x="185978" y="246067"/>
                  </a:lnTo>
                  <a:lnTo>
                    <a:pt x="181717" y="259858"/>
                  </a:lnTo>
                  <a:lnTo>
                    <a:pt x="176648" y="275513"/>
                  </a:lnTo>
                  <a:lnTo>
                    <a:pt x="173963" y="282735"/>
                  </a:lnTo>
                  <a:lnTo>
                    <a:pt x="171220" y="289455"/>
                  </a:lnTo>
                  <a:lnTo>
                    <a:pt x="168439" y="295840"/>
                  </a:lnTo>
                  <a:lnTo>
                    <a:pt x="162809" y="308014"/>
                  </a:lnTo>
                  <a:lnTo>
                    <a:pt x="157132" y="318823"/>
                  </a:lnTo>
                  <a:lnTo>
                    <a:pt x="151434" y="326802"/>
                  </a:lnTo>
                  <a:lnTo>
                    <a:pt x="145726" y="333523"/>
                  </a:lnTo>
                  <a:lnTo>
                    <a:pt x="140014" y="339685"/>
                  </a:lnTo>
                  <a:lnTo>
                    <a:pt x="129089" y="350957"/>
                  </a:lnTo>
                  <a:lnTo>
                    <a:pt x="124185" y="351320"/>
                  </a:lnTo>
                  <a:lnTo>
                    <a:pt x="120015" y="351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16"/>
            <p:cNvSpPr/>
            <p:nvPr/>
          </p:nvSpPr>
          <p:spPr>
            <a:xfrm>
              <a:off x="5266372" y="3909060"/>
              <a:ext cx="265749" cy="17145"/>
            </a:xfrm>
            <a:custGeom>
              <a:avLst/>
              <a:gdLst/>
              <a:ahLst/>
              <a:cxnLst/>
              <a:rect l="0" t="0" r="0" b="0"/>
              <a:pathLst>
                <a:path w="265749" h="17145">
                  <a:moveTo>
                    <a:pt x="0" y="0"/>
                  </a:moveTo>
                  <a:lnTo>
                    <a:pt x="33170" y="0"/>
                  </a:lnTo>
                  <a:lnTo>
                    <a:pt x="39259" y="952"/>
                  </a:lnTo>
                  <a:lnTo>
                    <a:pt x="46175" y="2540"/>
                  </a:lnTo>
                  <a:lnTo>
                    <a:pt x="53643" y="4550"/>
                  </a:lnTo>
                  <a:lnTo>
                    <a:pt x="60527" y="5891"/>
                  </a:lnTo>
                  <a:lnTo>
                    <a:pt x="67021" y="6785"/>
                  </a:lnTo>
                  <a:lnTo>
                    <a:pt x="73256" y="7380"/>
                  </a:lnTo>
                  <a:lnTo>
                    <a:pt x="80270" y="7778"/>
                  </a:lnTo>
                  <a:lnTo>
                    <a:pt x="95683" y="8219"/>
                  </a:lnTo>
                  <a:lnTo>
                    <a:pt x="179094" y="8566"/>
                  </a:lnTo>
                  <a:lnTo>
                    <a:pt x="255497" y="8572"/>
                  </a:lnTo>
                  <a:lnTo>
                    <a:pt x="258913" y="9525"/>
                  </a:lnTo>
                  <a:lnTo>
                    <a:pt x="261191" y="11112"/>
                  </a:lnTo>
                  <a:lnTo>
                    <a:pt x="265748" y="1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17"/>
            <p:cNvSpPr/>
            <p:nvPr/>
          </p:nvSpPr>
          <p:spPr>
            <a:xfrm>
              <a:off x="5326379" y="3986212"/>
              <a:ext cx="188597" cy="8574"/>
            </a:xfrm>
            <a:custGeom>
              <a:avLst/>
              <a:gdLst/>
              <a:ahLst/>
              <a:cxnLst/>
              <a:rect l="0" t="0" r="0" b="0"/>
              <a:pathLst>
                <a:path w="188597" h="8574">
                  <a:moveTo>
                    <a:pt x="0" y="8573"/>
                  </a:moveTo>
                  <a:lnTo>
                    <a:pt x="11932" y="8573"/>
                  </a:lnTo>
                  <a:lnTo>
                    <a:pt x="14622" y="7620"/>
                  </a:lnTo>
                  <a:lnTo>
                    <a:pt x="17368" y="6033"/>
                  </a:lnTo>
                  <a:lnTo>
                    <a:pt x="20152" y="4022"/>
                  </a:lnTo>
                  <a:lnTo>
                    <a:pt x="24865" y="2681"/>
                  </a:lnTo>
                  <a:lnTo>
                    <a:pt x="30864" y="1787"/>
                  </a:lnTo>
                  <a:lnTo>
                    <a:pt x="37721" y="1192"/>
                  </a:lnTo>
                  <a:lnTo>
                    <a:pt x="44198" y="795"/>
                  </a:lnTo>
                  <a:lnTo>
                    <a:pt x="56474" y="353"/>
                  </a:lnTo>
                  <a:lnTo>
                    <a:pt x="92422" y="47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18"/>
            <p:cNvSpPr/>
            <p:nvPr/>
          </p:nvSpPr>
          <p:spPr>
            <a:xfrm>
              <a:off x="5866460" y="3600857"/>
              <a:ext cx="356057" cy="313043"/>
            </a:xfrm>
            <a:custGeom>
              <a:avLst/>
              <a:gdLst/>
              <a:ahLst/>
              <a:cxnLst/>
              <a:rect l="0" t="0" r="0" b="0"/>
              <a:pathLst>
                <a:path w="356057" h="313043">
                  <a:moveTo>
                    <a:pt x="128574" y="25310"/>
                  </a:moveTo>
                  <a:lnTo>
                    <a:pt x="124024" y="25310"/>
                  </a:lnTo>
                  <a:lnTo>
                    <a:pt x="122683" y="24358"/>
                  </a:lnTo>
                  <a:lnTo>
                    <a:pt x="121789" y="22770"/>
                  </a:lnTo>
                  <a:lnTo>
                    <a:pt x="120355" y="17929"/>
                  </a:lnTo>
                  <a:lnTo>
                    <a:pt x="119285" y="17532"/>
                  </a:lnTo>
                  <a:lnTo>
                    <a:pt x="115556" y="17091"/>
                  </a:lnTo>
                  <a:lnTo>
                    <a:pt x="113228" y="17925"/>
                  </a:lnTo>
                  <a:lnTo>
                    <a:pt x="105401" y="22699"/>
                  </a:lnTo>
                  <a:lnTo>
                    <a:pt x="97049" y="25489"/>
                  </a:lnTo>
                  <a:lnTo>
                    <a:pt x="88542" y="31925"/>
                  </a:lnTo>
                  <a:lnTo>
                    <a:pt x="79989" y="39864"/>
                  </a:lnTo>
                  <a:lnTo>
                    <a:pt x="74278" y="45431"/>
                  </a:lnTo>
                  <a:lnTo>
                    <a:pt x="68566" y="53620"/>
                  </a:lnTo>
                  <a:lnTo>
                    <a:pt x="65709" y="58471"/>
                  </a:lnTo>
                  <a:lnTo>
                    <a:pt x="61899" y="63610"/>
                  </a:lnTo>
                  <a:lnTo>
                    <a:pt x="57454" y="68941"/>
                  </a:lnTo>
                  <a:lnTo>
                    <a:pt x="52586" y="74400"/>
                  </a:lnTo>
                  <a:lnTo>
                    <a:pt x="48388" y="79944"/>
                  </a:lnTo>
                  <a:lnTo>
                    <a:pt x="44637" y="85545"/>
                  </a:lnTo>
                  <a:lnTo>
                    <a:pt x="41184" y="91185"/>
                  </a:lnTo>
                  <a:lnTo>
                    <a:pt x="37929" y="96849"/>
                  </a:lnTo>
                  <a:lnTo>
                    <a:pt x="31773" y="108222"/>
                  </a:lnTo>
                  <a:lnTo>
                    <a:pt x="17178" y="136759"/>
                  </a:lnTo>
                  <a:lnTo>
                    <a:pt x="5712" y="159614"/>
                  </a:lnTo>
                  <a:lnTo>
                    <a:pt x="3803" y="165329"/>
                  </a:lnTo>
                  <a:lnTo>
                    <a:pt x="2531" y="171043"/>
                  </a:lnTo>
                  <a:lnTo>
                    <a:pt x="1683" y="176758"/>
                  </a:lnTo>
                  <a:lnTo>
                    <a:pt x="1118" y="182473"/>
                  </a:lnTo>
                  <a:lnTo>
                    <a:pt x="741" y="188188"/>
                  </a:lnTo>
                  <a:lnTo>
                    <a:pt x="490" y="193903"/>
                  </a:lnTo>
                  <a:lnTo>
                    <a:pt x="210" y="205333"/>
                  </a:lnTo>
                  <a:lnTo>
                    <a:pt x="0" y="245338"/>
                  </a:lnTo>
                  <a:lnTo>
                    <a:pt x="948" y="251053"/>
                  </a:lnTo>
                  <a:lnTo>
                    <a:pt x="2533" y="256768"/>
                  </a:lnTo>
                  <a:lnTo>
                    <a:pt x="4542" y="262483"/>
                  </a:lnTo>
                  <a:lnTo>
                    <a:pt x="9314" y="271372"/>
                  </a:lnTo>
                  <a:lnTo>
                    <a:pt x="11920" y="275077"/>
                  </a:lnTo>
                  <a:lnTo>
                    <a:pt x="19896" y="281732"/>
                  </a:lnTo>
                  <a:lnTo>
                    <a:pt x="28837" y="287866"/>
                  </a:lnTo>
                  <a:lnTo>
                    <a:pt x="35987" y="293766"/>
                  </a:lnTo>
                  <a:lnTo>
                    <a:pt x="44879" y="299564"/>
                  </a:lnTo>
                  <a:lnTo>
                    <a:pt x="49918" y="302443"/>
                  </a:lnTo>
                  <a:lnTo>
                    <a:pt x="60596" y="305643"/>
                  </a:lnTo>
                  <a:lnTo>
                    <a:pt x="71692" y="307065"/>
                  </a:lnTo>
                  <a:lnTo>
                    <a:pt x="77318" y="307444"/>
                  </a:lnTo>
                  <a:lnTo>
                    <a:pt x="82973" y="307697"/>
                  </a:lnTo>
                  <a:lnTo>
                    <a:pt x="88649" y="308818"/>
                  </a:lnTo>
                  <a:lnTo>
                    <a:pt x="94337" y="310518"/>
                  </a:lnTo>
                  <a:lnTo>
                    <a:pt x="100035" y="312604"/>
                  </a:lnTo>
                  <a:lnTo>
                    <a:pt x="105738" y="313042"/>
                  </a:lnTo>
                  <a:lnTo>
                    <a:pt x="111445" y="312381"/>
                  </a:lnTo>
                  <a:lnTo>
                    <a:pt x="117155" y="310988"/>
                  </a:lnTo>
                  <a:lnTo>
                    <a:pt x="123819" y="310060"/>
                  </a:lnTo>
                  <a:lnTo>
                    <a:pt x="131120" y="309441"/>
                  </a:lnTo>
                  <a:lnTo>
                    <a:pt x="138844" y="309028"/>
                  </a:lnTo>
                  <a:lnTo>
                    <a:pt x="145898" y="307800"/>
                  </a:lnTo>
                  <a:lnTo>
                    <a:pt x="152506" y="306029"/>
                  </a:lnTo>
                  <a:lnTo>
                    <a:pt x="231562" y="279590"/>
                  </a:lnTo>
                  <a:lnTo>
                    <a:pt x="239143" y="275793"/>
                  </a:lnTo>
                  <a:lnTo>
                    <a:pt x="246102" y="271356"/>
                  </a:lnTo>
                  <a:lnTo>
                    <a:pt x="252646" y="266493"/>
                  </a:lnTo>
                  <a:lnTo>
                    <a:pt x="258914" y="262299"/>
                  </a:lnTo>
                  <a:lnTo>
                    <a:pt x="264997" y="258550"/>
                  </a:lnTo>
                  <a:lnTo>
                    <a:pt x="270958" y="255099"/>
                  </a:lnTo>
                  <a:lnTo>
                    <a:pt x="280121" y="246183"/>
                  </a:lnTo>
                  <a:lnTo>
                    <a:pt x="283898" y="241139"/>
                  </a:lnTo>
                  <a:lnTo>
                    <a:pt x="288321" y="235871"/>
                  </a:lnTo>
                  <a:lnTo>
                    <a:pt x="293175" y="230454"/>
                  </a:lnTo>
                  <a:lnTo>
                    <a:pt x="303648" y="219355"/>
                  </a:lnTo>
                  <a:lnTo>
                    <a:pt x="314652" y="208072"/>
                  </a:lnTo>
                  <a:lnTo>
                    <a:pt x="319301" y="202397"/>
                  </a:lnTo>
                  <a:lnTo>
                    <a:pt x="323354" y="196708"/>
                  </a:lnTo>
                  <a:lnTo>
                    <a:pt x="327007" y="191010"/>
                  </a:lnTo>
                  <a:lnTo>
                    <a:pt x="330396" y="184354"/>
                  </a:lnTo>
                  <a:lnTo>
                    <a:pt x="333607" y="177060"/>
                  </a:lnTo>
                  <a:lnTo>
                    <a:pt x="336700" y="169339"/>
                  </a:lnTo>
                  <a:lnTo>
                    <a:pt x="339715" y="162287"/>
                  </a:lnTo>
                  <a:lnTo>
                    <a:pt x="345605" y="149371"/>
                  </a:lnTo>
                  <a:lnTo>
                    <a:pt x="347556" y="142307"/>
                  </a:lnTo>
                  <a:lnTo>
                    <a:pt x="348857" y="134741"/>
                  </a:lnTo>
                  <a:lnTo>
                    <a:pt x="349725" y="126839"/>
                  </a:lnTo>
                  <a:lnTo>
                    <a:pt x="351255" y="119666"/>
                  </a:lnTo>
                  <a:lnTo>
                    <a:pt x="353228" y="112979"/>
                  </a:lnTo>
                  <a:lnTo>
                    <a:pt x="355497" y="106616"/>
                  </a:lnTo>
                  <a:lnTo>
                    <a:pt x="356056" y="100469"/>
                  </a:lnTo>
                  <a:lnTo>
                    <a:pt x="355476" y="94466"/>
                  </a:lnTo>
                  <a:lnTo>
                    <a:pt x="354137" y="88559"/>
                  </a:lnTo>
                  <a:lnTo>
                    <a:pt x="353245" y="82716"/>
                  </a:lnTo>
                  <a:lnTo>
                    <a:pt x="352650" y="76916"/>
                  </a:lnTo>
                  <a:lnTo>
                    <a:pt x="352253" y="71144"/>
                  </a:lnTo>
                  <a:lnTo>
                    <a:pt x="351036" y="65391"/>
                  </a:lnTo>
                  <a:lnTo>
                    <a:pt x="349273" y="59651"/>
                  </a:lnTo>
                  <a:lnTo>
                    <a:pt x="347144" y="53919"/>
                  </a:lnTo>
                  <a:lnTo>
                    <a:pt x="342239" y="45010"/>
                  </a:lnTo>
                  <a:lnTo>
                    <a:pt x="336884" y="36923"/>
                  </a:lnTo>
                  <a:lnTo>
                    <a:pt x="334123" y="32100"/>
                  </a:lnTo>
                  <a:lnTo>
                    <a:pt x="328514" y="22612"/>
                  </a:lnTo>
                  <a:lnTo>
                    <a:pt x="322847" y="15221"/>
                  </a:lnTo>
                  <a:lnTo>
                    <a:pt x="319050" y="12869"/>
                  </a:lnTo>
                  <a:lnTo>
                    <a:pt x="309750" y="10256"/>
                  </a:lnTo>
                  <a:lnTo>
                    <a:pt x="299267" y="6554"/>
                  </a:lnTo>
                  <a:lnTo>
                    <a:pt x="288258" y="2686"/>
                  </a:lnTo>
                  <a:lnTo>
                    <a:pt x="282655" y="1656"/>
                  </a:lnTo>
                  <a:lnTo>
                    <a:pt x="277015" y="968"/>
                  </a:lnTo>
                  <a:lnTo>
                    <a:pt x="270397" y="509"/>
                  </a:lnTo>
                  <a:lnTo>
                    <a:pt x="263128" y="204"/>
                  </a:lnTo>
                  <a:lnTo>
                    <a:pt x="255424" y="0"/>
                  </a:lnTo>
                  <a:lnTo>
                    <a:pt x="247431" y="816"/>
                  </a:lnTo>
                  <a:lnTo>
                    <a:pt x="239245" y="2314"/>
                  </a:lnTo>
                  <a:lnTo>
                    <a:pt x="230930" y="4264"/>
                  </a:lnTo>
                  <a:lnTo>
                    <a:pt x="222529" y="6517"/>
                  </a:lnTo>
                  <a:lnTo>
                    <a:pt x="205575" y="11560"/>
                  </a:lnTo>
                  <a:lnTo>
                    <a:pt x="162845" y="25381"/>
                  </a:lnTo>
                  <a:lnTo>
                    <a:pt x="154279" y="28215"/>
                  </a:lnTo>
                  <a:lnTo>
                    <a:pt x="146664" y="31056"/>
                  </a:lnTo>
                  <a:lnTo>
                    <a:pt x="139681" y="33904"/>
                  </a:lnTo>
                  <a:lnTo>
                    <a:pt x="133121" y="36754"/>
                  </a:lnTo>
                  <a:lnTo>
                    <a:pt x="120753" y="42461"/>
                  </a:lnTo>
                  <a:lnTo>
                    <a:pt x="102857" y="510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19"/>
            <p:cNvSpPr/>
            <p:nvPr/>
          </p:nvSpPr>
          <p:spPr>
            <a:xfrm>
              <a:off x="5763577" y="4029075"/>
              <a:ext cx="608649" cy="8573"/>
            </a:xfrm>
            <a:custGeom>
              <a:avLst/>
              <a:gdLst/>
              <a:ahLst/>
              <a:cxnLst/>
              <a:rect l="0" t="0" r="0" b="0"/>
              <a:pathLst>
                <a:path w="608649" h="8573">
                  <a:moveTo>
                    <a:pt x="0" y="0"/>
                  </a:moveTo>
                  <a:lnTo>
                    <a:pt x="8219" y="0"/>
                  </a:lnTo>
                  <a:lnTo>
                    <a:pt x="13495" y="2540"/>
                  </a:lnTo>
                  <a:lnTo>
                    <a:pt x="17569" y="4550"/>
                  </a:lnTo>
                  <a:lnTo>
                    <a:pt x="21238" y="5891"/>
                  </a:lnTo>
                  <a:lnTo>
                    <a:pt x="24636" y="6785"/>
                  </a:lnTo>
                  <a:lnTo>
                    <a:pt x="27854" y="7380"/>
                  </a:lnTo>
                  <a:lnTo>
                    <a:pt x="31905" y="7778"/>
                  </a:lnTo>
                  <a:lnTo>
                    <a:pt x="36510" y="8042"/>
                  </a:lnTo>
                  <a:lnTo>
                    <a:pt x="46707" y="8337"/>
                  </a:lnTo>
                  <a:lnTo>
                    <a:pt x="98133" y="8566"/>
                  </a:lnTo>
                  <a:lnTo>
                    <a:pt x="163027" y="8572"/>
                  </a:lnTo>
                  <a:lnTo>
                    <a:pt x="172502" y="7619"/>
                  </a:lnTo>
                  <a:lnTo>
                    <a:pt x="182629" y="6032"/>
                  </a:lnTo>
                  <a:lnTo>
                    <a:pt x="193190" y="4021"/>
                  </a:lnTo>
                  <a:lnTo>
                    <a:pt x="204041" y="2681"/>
                  </a:lnTo>
                  <a:lnTo>
                    <a:pt x="215085" y="1787"/>
                  </a:lnTo>
                  <a:lnTo>
                    <a:pt x="226258" y="1191"/>
                  </a:lnTo>
                  <a:lnTo>
                    <a:pt x="246291" y="529"/>
                  </a:lnTo>
                  <a:lnTo>
                    <a:pt x="286987" y="105"/>
                  </a:lnTo>
                  <a:lnTo>
                    <a:pt x="505387" y="0"/>
                  </a:lnTo>
                  <a:lnTo>
                    <a:pt x="513137" y="952"/>
                  </a:lnTo>
                  <a:lnTo>
                    <a:pt x="520209" y="2540"/>
                  </a:lnTo>
                  <a:lnTo>
                    <a:pt x="526829" y="4550"/>
                  </a:lnTo>
                  <a:lnTo>
                    <a:pt x="533147" y="5891"/>
                  </a:lnTo>
                  <a:lnTo>
                    <a:pt x="539264" y="6785"/>
                  </a:lnTo>
                  <a:lnTo>
                    <a:pt x="545247" y="7380"/>
                  </a:lnTo>
                  <a:lnTo>
                    <a:pt x="551141" y="7778"/>
                  </a:lnTo>
                  <a:lnTo>
                    <a:pt x="556974" y="8042"/>
                  </a:lnTo>
                  <a:lnTo>
                    <a:pt x="568537" y="8337"/>
                  </a:lnTo>
                  <a:lnTo>
                    <a:pt x="608648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20"/>
            <p:cNvSpPr/>
            <p:nvPr/>
          </p:nvSpPr>
          <p:spPr>
            <a:xfrm>
              <a:off x="5815022" y="4149092"/>
              <a:ext cx="273920" cy="360044"/>
            </a:xfrm>
            <a:custGeom>
              <a:avLst/>
              <a:gdLst/>
              <a:ahLst/>
              <a:cxnLst/>
              <a:rect l="0" t="0" r="0" b="0"/>
              <a:pathLst>
                <a:path w="273920" h="360044">
                  <a:moveTo>
                    <a:pt x="25707" y="34287"/>
                  </a:moveTo>
                  <a:lnTo>
                    <a:pt x="25707" y="38838"/>
                  </a:lnTo>
                  <a:lnTo>
                    <a:pt x="26660" y="40179"/>
                  </a:lnTo>
                  <a:lnTo>
                    <a:pt x="28248" y="41073"/>
                  </a:lnTo>
                  <a:lnTo>
                    <a:pt x="30258" y="41668"/>
                  </a:lnTo>
                  <a:lnTo>
                    <a:pt x="31599" y="43971"/>
                  </a:lnTo>
                  <a:lnTo>
                    <a:pt x="33089" y="51608"/>
                  </a:lnTo>
                  <a:lnTo>
                    <a:pt x="33927" y="62068"/>
                  </a:lnTo>
                  <a:lnTo>
                    <a:pt x="34997" y="65191"/>
                  </a:lnTo>
                  <a:lnTo>
                    <a:pt x="40102" y="74136"/>
                  </a:lnTo>
                  <a:lnTo>
                    <a:pt x="41630" y="79938"/>
                  </a:lnTo>
                  <a:lnTo>
                    <a:pt x="41085" y="82819"/>
                  </a:lnTo>
                  <a:lnTo>
                    <a:pt x="36720" y="91424"/>
                  </a:lnTo>
                  <a:lnTo>
                    <a:pt x="34601" y="101172"/>
                  </a:lnTo>
                  <a:lnTo>
                    <a:pt x="34308" y="110100"/>
                  </a:lnTo>
                  <a:lnTo>
                    <a:pt x="33346" y="109594"/>
                  </a:lnTo>
                  <a:lnTo>
                    <a:pt x="24991" y="102127"/>
                  </a:lnTo>
                  <a:lnTo>
                    <a:pt x="21262" y="98411"/>
                  </a:lnTo>
                  <a:lnTo>
                    <a:pt x="19886" y="96087"/>
                  </a:lnTo>
                  <a:lnTo>
                    <a:pt x="16998" y="88264"/>
                  </a:lnTo>
                  <a:lnTo>
                    <a:pt x="11485" y="79914"/>
                  </a:lnTo>
                  <a:lnTo>
                    <a:pt x="8476" y="71407"/>
                  </a:lnTo>
                  <a:lnTo>
                    <a:pt x="2928" y="62854"/>
                  </a:lnTo>
                  <a:lnTo>
                    <a:pt x="1296" y="57144"/>
                  </a:lnTo>
                  <a:lnTo>
                    <a:pt x="377" y="48574"/>
                  </a:lnTo>
                  <a:lnTo>
                    <a:pt x="66" y="38097"/>
                  </a:lnTo>
                  <a:lnTo>
                    <a:pt x="0" y="30238"/>
                  </a:lnTo>
                  <a:lnTo>
                    <a:pt x="950" y="28731"/>
                  </a:lnTo>
                  <a:lnTo>
                    <a:pt x="2534" y="27725"/>
                  </a:lnTo>
                  <a:lnTo>
                    <a:pt x="6836" y="26609"/>
                  </a:lnTo>
                  <a:lnTo>
                    <a:pt x="11923" y="26112"/>
                  </a:lnTo>
                  <a:lnTo>
                    <a:pt x="13660" y="25027"/>
                  </a:lnTo>
                  <a:lnTo>
                    <a:pt x="14819" y="23352"/>
                  </a:lnTo>
                  <a:lnTo>
                    <a:pt x="15591" y="21282"/>
                  </a:lnTo>
                  <a:lnTo>
                    <a:pt x="17058" y="19902"/>
                  </a:lnTo>
                  <a:lnTo>
                    <a:pt x="18989" y="18982"/>
                  </a:lnTo>
                  <a:lnTo>
                    <a:pt x="23674" y="17961"/>
                  </a:lnTo>
                  <a:lnTo>
                    <a:pt x="28931" y="17506"/>
                  </a:lnTo>
                  <a:lnTo>
                    <a:pt x="31666" y="16432"/>
                  </a:lnTo>
                  <a:lnTo>
                    <a:pt x="37246" y="12699"/>
                  </a:lnTo>
                  <a:lnTo>
                    <a:pt x="45441" y="10405"/>
                  </a:lnTo>
                  <a:lnTo>
                    <a:pt x="50293" y="9794"/>
                  </a:lnTo>
                  <a:lnTo>
                    <a:pt x="55433" y="9386"/>
                  </a:lnTo>
                  <a:lnTo>
                    <a:pt x="60765" y="9114"/>
                  </a:lnTo>
                  <a:lnTo>
                    <a:pt x="71769" y="8812"/>
                  </a:lnTo>
                  <a:lnTo>
                    <a:pt x="134296" y="8573"/>
                  </a:lnTo>
                  <a:lnTo>
                    <a:pt x="185728" y="8570"/>
                  </a:lnTo>
                  <a:lnTo>
                    <a:pt x="191442" y="7618"/>
                  </a:lnTo>
                  <a:lnTo>
                    <a:pt x="197157" y="6030"/>
                  </a:lnTo>
                  <a:lnTo>
                    <a:pt x="202873" y="4020"/>
                  </a:lnTo>
                  <a:lnTo>
                    <a:pt x="208587" y="2679"/>
                  </a:lnTo>
                  <a:lnTo>
                    <a:pt x="214303" y="1785"/>
                  </a:lnTo>
                  <a:lnTo>
                    <a:pt x="220018" y="1189"/>
                  </a:lnTo>
                  <a:lnTo>
                    <a:pt x="224780" y="792"/>
                  </a:lnTo>
                  <a:lnTo>
                    <a:pt x="232612" y="351"/>
                  </a:lnTo>
                  <a:lnTo>
                    <a:pt x="241807" y="155"/>
                  </a:lnTo>
                  <a:lnTo>
                    <a:pt x="264280" y="0"/>
                  </a:lnTo>
                  <a:lnTo>
                    <a:pt x="267629" y="2539"/>
                  </a:lnTo>
                  <a:lnTo>
                    <a:pt x="269856" y="4549"/>
                  </a:lnTo>
                  <a:lnTo>
                    <a:pt x="271341" y="6842"/>
                  </a:lnTo>
                  <a:lnTo>
                    <a:pt x="272990" y="11930"/>
                  </a:lnTo>
                  <a:lnTo>
                    <a:pt x="273919" y="20149"/>
                  </a:lnTo>
                  <a:lnTo>
                    <a:pt x="273097" y="22957"/>
                  </a:lnTo>
                  <a:lnTo>
                    <a:pt x="269643" y="28616"/>
                  </a:lnTo>
                  <a:lnTo>
                    <a:pt x="267474" y="36847"/>
                  </a:lnTo>
                  <a:lnTo>
                    <a:pt x="265556" y="47808"/>
                  </a:lnTo>
                  <a:lnTo>
                    <a:pt x="263712" y="54731"/>
                  </a:lnTo>
                  <a:lnTo>
                    <a:pt x="261530" y="62204"/>
                  </a:lnTo>
                  <a:lnTo>
                    <a:pt x="260075" y="70044"/>
                  </a:lnTo>
                  <a:lnTo>
                    <a:pt x="259105" y="78127"/>
                  </a:lnTo>
                  <a:lnTo>
                    <a:pt x="258458" y="86374"/>
                  </a:lnTo>
                  <a:lnTo>
                    <a:pt x="257074" y="94729"/>
                  </a:lnTo>
                  <a:lnTo>
                    <a:pt x="255200" y="103157"/>
                  </a:lnTo>
                  <a:lnTo>
                    <a:pt x="252997" y="111633"/>
                  </a:lnTo>
                  <a:lnTo>
                    <a:pt x="249624" y="121094"/>
                  </a:lnTo>
                  <a:lnTo>
                    <a:pt x="245470" y="131211"/>
                  </a:lnTo>
                  <a:lnTo>
                    <a:pt x="240796" y="141766"/>
                  </a:lnTo>
                  <a:lnTo>
                    <a:pt x="236727" y="152612"/>
                  </a:lnTo>
                  <a:lnTo>
                    <a:pt x="233063" y="163653"/>
                  </a:lnTo>
                  <a:lnTo>
                    <a:pt x="223354" y="194856"/>
                  </a:lnTo>
                  <a:lnTo>
                    <a:pt x="194308" y="282850"/>
                  </a:lnTo>
                  <a:lnTo>
                    <a:pt x="192401" y="290484"/>
                  </a:lnTo>
                  <a:lnTo>
                    <a:pt x="191129" y="297478"/>
                  </a:lnTo>
                  <a:lnTo>
                    <a:pt x="190281" y="304045"/>
                  </a:lnTo>
                  <a:lnTo>
                    <a:pt x="189716" y="310328"/>
                  </a:lnTo>
                  <a:lnTo>
                    <a:pt x="189339" y="316423"/>
                  </a:lnTo>
                  <a:lnTo>
                    <a:pt x="189088" y="322390"/>
                  </a:lnTo>
                  <a:lnTo>
                    <a:pt x="187968" y="327321"/>
                  </a:lnTo>
                  <a:lnTo>
                    <a:pt x="182793" y="338811"/>
                  </a:lnTo>
                  <a:lnTo>
                    <a:pt x="180379" y="349615"/>
                  </a:lnTo>
                  <a:lnTo>
                    <a:pt x="180012" y="3600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21"/>
            <p:cNvSpPr/>
            <p:nvPr/>
          </p:nvSpPr>
          <p:spPr>
            <a:xfrm>
              <a:off x="5909309" y="4311967"/>
              <a:ext cx="231459" cy="25719"/>
            </a:xfrm>
            <a:custGeom>
              <a:avLst/>
              <a:gdLst/>
              <a:ahLst/>
              <a:cxnLst/>
              <a:rect l="0" t="0" r="0" b="0"/>
              <a:pathLst>
                <a:path w="231459" h="25719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8731" y="5891"/>
                  </a:lnTo>
                  <a:lnTo>
                    <a:pt x="10584" y="6785"/>
                  </a:lnTo>
                  <a:lnTo>
                    <a:pt x="12771" y="7381"/>
                  </a:lnTo>
                  <a:lnTo>
                    <a:pt x="16134" y="7778"/>
                  </a:lnTo>
                  <a:lnTo>
                    <a:pt x="20281" y="8043"/>
                  </a:lnTo>
                  <a:lnTo>
                    <a:pt x="29016" y="8337"/>
                  </a:lnTo>
                  <a:lnTo>
                    <a:pt x="36074" y="8468"/>
                  </a:lnTo>
                  <a:lnTo>
                    <a:pt x="54504" y="8542"/>
                  </a:lnTo>
                  <a:lnTo>
                    <a:pt x="61101" y="9504"/>
                  </a:lnTo>
                  <a:lnTo>
                    <a:pt x="67404" y="11099"/>
                  </a:lnTo>
                  <a:lnTo>
                    <a:pt x="73511" y="13114"/>
                  </a:lnTo>
                  <a:lnTo>
                    <a:pt x="79488" y="14458"/>
                  </a:lnTo>
                  <a:lnTo>
                    <a:pt x="85377" y="15354"/>
                  </a:lnTo>
                  <a:lnTo>
                    <a:pt x="91208" y="15951"/>
                  </a:lnTo>
                  <a:lnTo>
                    <a:pt x="97953" y="16349"/>
                  </a:lnTo>
                  <a:lnTo>
                    <a:pt x="113067" y="16792"/>
                  </a:lnTo>
                  <a:lnTo>
                    <a:pt x="175842" y="17131"/>
                  </a:lnTo>
                  <a:lnTo>
                    <a:pt x="208936" y="17142"/>
                  </a:lnTo>
                  <a:lnTo>
                    <a:pt x="214538" y="18096"/>
                  </a:lnTo>
                  <a:lnTo>
                    <a:pt x="219226" y="19684"/>
                  </a:lnTo>
                  <a:lnTo>
                    <a:pt x="231458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22"/>
            <p:cNvSpPr/>
            <p:nvPr/>
          </p:nvSpPr>
          <p:spPr>
            <a:xfrm>
              <a:off x="6860857" y="3891915"/>
              <a:ext cx="282894" cy="8570"/>
            </a:xfrm>
            <a:custGeom>
              <a:avLst/>
              <a:gdLst/>
              <a:ahLst/>
              <a:cxnLst/>
              <a:rect l="0" t="0" r="0" b="0"/>
              <a:pathLst>
                <a:path w="282894" h="8570">
                  <a:moveTo>
                    <a:pt x="0" y="0"/>
                  </a:moveTo>
                  <a:lnTo>
                    <a:pt x="28620" y="0"/>
                  </a:lnTo>
                  <a:lnTo>
                    <a:pt x="31462" y="952"/>
                  </a:lnTo>
                  <a:lnTo>
                    <a:pt x="34310" y="2539"/>
                  </a:lnTo>
                  <a:lnTo>
                    <a:pt x="37160" y="4551"/>
                  </a:lnTo>
                  <a:lnTo>
                    <a:pt x="40966" y="5891"/>
                  </a:lnTo>
                  <a:lnTo>
                    <a:pt x="45409" y="6785"/>
                  </a:lnTo>
                  <a:lnTo>
                    <a:pt x="50275" y="7381"/>
                  </a:lnTo>
                  <a:lnTo>
                    <a:pt x="55424" y="7778"/>
                  </a:lnTo>
                  <a:lnTo>
                    <a:pt x="60762" y="8043"/>
                  </a:lnTo>
                  <a:lnTo>
                    <a:pt x="71773" y="8337"/>
                  </a:lnTo>
                  <a:lnTo>
                    <a:pt x="141687" y="8569"/>
                  </a:lnTo>
                  <a:lnTo>
                    <a:pt x="148751" y="7618"/>
                  </a:lnTo>
                  <a:lnTo>
                    <a:pt x="156317" y="6031"/>
                  </a:lnTo>
                  <a:lnTo>
                    <a:pt x="164219" y="4021"/>
                  </a:lnTo>
                  <a:lnTo>
                    <a:pt x="171392" y="2680"/>
                  </a:lnTo>
                  <a:lnTo>
                    <a:pt x="178079" y="1787"/>
                  </a:lnTo>
                  <a:lnTo>
                    <a:pt x="184442" y="1191"/>
                  </a:lnTo>
                  <a:lnTo>
                    <a:pt x="191541" y="794"/>
                  </a:lnTo>
                  <a:lnTo>
                    <a:pt x="207049" y="352"/>
                  </a:lnTo>
                  <a:lnTo>
                    <a:pt x="245358" y="31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23"/>
            <p:cNvSpPr/>
            <p:nvPr/>
          </p:nvSpPr>
          <p:spPr>
            <a:xfrm>
              <a:off x="6860857" y="3994785"/>
              <a:ext cx="274321" cy="8573"/>
            </a:xfrm>
            <a:custGeom>
              <a:avLst/>
              <a:gdLst/>
              <a:ahLst/>
              <a:cxnLst/>
              <a:rect l="0" t="0" r="0" b="0"/>
              <a:pathLst>
                <a:path w="274321" h="8573">
                  <a:moveTo>
                    <a:pt x="0" y="0"/>
                  </a:moveTo>
                  <a:lnTo>
                    <a:pt x="168243" y="0"/>
                  </a:lnTo>
                  <a:lnTo>
                    <a:pt x="174074" y="952"/>
                  </a:lnTo>
                  <a:lnTo>
                    <a:pt x="179867" y="2540"/>
                  </a:lnTo>
                  <a:lnTo>
                    <a:pt x="185634" y="4550"/>
                  </a:lnTo>
                  <a:lnTo>
                    <a:pt x="191383" y="5891"/>
                  </a:lnTo>
                  <a:lnTo>
                    <a:pt x="197122" y="6785"/>
                  </a:lnTo>
                  <a:lnTo>
                    <a:pt x="202852" y="7380"/>
                  </a:lnTo>
                  <a:lnTo>
                    <a:pt x="208578" y="7778"/>
                  </a:lnTo>
                  <a:lnTo>
                    <a:pt x="214299" y="8043"/>
                  </a:lnTo>
                  <a:lnTo>
                    <a:pt x="228914" y="8415"/>
                  </a:lnTo>
                  <a:lnTo>
                    <a:pt x="27432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24"/>
            <p:cNvSpPr/>
            <p:nvPr/>
          </p:nvSpPr>
          <p:spPr>
            <a:xfrm>
              <a:off x="7315671" y="3746182"/>
              <a:ext cx="376567" cy="299921"/>
            </a:xfrm>
            <a:custGeom>
              <a:avLst/>
              <a:gdLst/>
              <a:ahLst/>
              <a:cxnLst/>
              <a:rect l="0" t="0" r="0" b="0"/>
              <a:pathLst>
                <a:path w="376567" h="299921">
                  <a:moveTo>
                    <a:pt x="170979" y="17145"/>
                  </a:moveTo>
                  <a:lnTo>
                    <a:pt x="166428" y="17145"/>
                  </a:lnTo>
                  <a:lnTo>
                    <a:pt x="165087" y="16193"/>
                  </a:lnTo>
                  <a:lnTo>
                    <a:pt x="164194" y="14605"/>
                  </a:lnTo>
                  <a:lnTo>
                    <a:pt x="162760" y="9764"/>
                  </a:lnTo>
                  <a:lnTo>
                    <a:pt x="161689" y="9367"/>
                  </a:lnTo>
                  <a:lnTo>
                    <a:pt x="151837" y="8619"/>
                  </a:lnTo>
                  <a:lnTo>
                    <a:pt x="146560" y="8582"/>
                  </a:lnTo>
                  <a:lnTo>
                    <a:pt x="136544" y="13126"/>
                  </a:lnTo>
                  <a:lnTo>
                    <a:pt x="126063" y="20505"/>
                  </a:lnTo>
                  <a:lnTo>
                    <a:pt x="117361" y="25941"/>
                  </a:lnTo>
                  <a:lnTo>
                    <a:pt x="107143" y="31532"/>
                  </a:lnTo>
                  <a:lnTo>
                    <a:pt x="96253" y="37192"/>
                  </a:lnTo>
                  <a:lnTo>
                    <a:pt x="87602" y="42882"/>
                  </a:lnTo>
                  <a:lnTo>
                    <a:pt x="77377" y="51441"/>
                  </a:lnTo>
                  <a:lnTo>
                    <a:pt x="70323" y="57152"/>
                  </a:lnTo>
                  <a:lnTo>
                    <a:pt x="60838" y="62866"/>
                  </a:lnTo>
                  <a:lnTo>
                    <a:pt x="49339" y="71438"/>
                  </a:lnTo>
                  <a:lnTo>
                    <a:pt x="42939" y="79693"/>
                  </a:lnTo>
                  <a:lnTo>
                    <a:pt x="36920" y="88759"/>
                  </a:lnTo>
                  <a:lnTo>
                    <a:pt x="31069" y="95964"/>
                  </a:lnTo>
                  <a:lnTo>
                    <a:pt x="25294" y="102341"/>
                  </a:lnTo>
                  <a:lnTo>
                    <a:pt x="22421" y="105375"/>
                  </a:lnTo>
                  <a:lnTo>
                    <a:pt x="20505" y="109302"/>
                  </a:lnTo>
                  <a:lnTo>
                    <a:pt x="19228" y="113826"/>
                  </a:lnTo>
                  <a:lnTo>
                    <a:pt x="18377" y="118746"/>
                  </a:lnTo>
                  <a:lnTo>
                    <a:pt x="16856" y="123932"/>
                  </a:lnTo>
                  <a:lnTo>
                    <a:pt x="14890" y="129294"/>
                  </a:lnTo>
                  <a:lnTo>
                    <a:pt x="12628" y="134773"/>
                  </a:lnTo>
                  <a:lnTo>
                    <a:pt x="7572" y="143402"/>
                  </a:lnTo>
                  <a:lnTo>
                    <a:pt x="4892" y="147036"/>
                  </a:lnTo>
                  <a:lnTo>
                    <a:pt x="3103" y="151364"/>
                  </a:lnTo>
                  <a:lnTo>
                    <a:pt x="1912" y="156154"/>
                  </a:lnTo>
                  <a:lnTo>
                    <a:pt x="1118" y="161253"/>
                  </a:lnTo>
                  <a:lnTo>
                    <a:pt x="587" y="166557"/>
                  </a:lnTo>
                  <a:lnTo>
                    <a:pt x="235" y="171998"/>
                  </a:lnTo>
                  <a:lnTo>
                    <a:pt x="0" y="177530"/>
                  </a:lnTo>
                  <a:lnTo>
                    <a:pt x="795" y="182171"/>
                  </a:lnTo>
                  <a:lnTo>
                    <a:pt x="4219" y="189868"/>
                  </a:lnTo>
                  <a:lnTo>
                    <a:pt x="6376" y="199003"/>
                  </a:lnTo>
                  <a:lnTo>
                    <a:pt x="6951" y="204106"/>
                  </a:lnTo>
                  <a:lnTo>
                    <a:pt x="8287" y="208461"/>
                  </a:lnTo>
                  <a:lnTo>
                    <a:pt x="12311" y="215839"/>
                  </a:lnTo>
                  <a:lnTo>
                    <a:pt x="14735" y="224834"/>
                  </a:lnTo>
                  <a:lnTo>
                    <a:pt x="15381" y="229899"/>
                  </a:lnTo>
                  <a:lnTo>
                    <a:pt x="18639" y="238067"/>
                  </a:lnTo>
                  <a:lnTo>
                    <a:pt x="23262" y="245825"/>
                  </a:lnTo>
                  <a:lnTo>
                    <a:pt x="28492" y="255623"/>
                  </a:lnTo>
                  <a:lnTo>
                    <a:pt x="33992" y="263788"/>
                  </a:lnTo>
                  <a:lnTo>
                    <a:pt x="39611" y="270592"/>
                  </a:lnTo>
                  <a:lnTo>
                    <a:pt x="45283" y="276790"/>
                  </a:lnTo>
                  <a:lnTo>
                    <a:pt x="53519" y="282720"/>
                  </a:lnTo>
                  <a:lnTo>
                    <a:pt x="62577" y="287579"/>
                  </a:lnTo>
                  <a:lnTo>
                    <a:pt x="73984" y="291266"/>
                  </a:lnTo>
                  <a:lnTo>
                    <a:pt x="83737" y="295505"/>
                  </a:lnTo>
                  <a:lnTo>
                    <a:pt x="94423" y="298023"/>
                  </a:lnTo>
                  <a:lnTo>
                    <a:pt x="105521" y="299142"/>
                  </a:lnTo>
                  <a:lnTo>
                    <a:pt x="116804" y="299640"/>
                  </a:lnTo>
                  <a:lnTo>
                    <a:pt x="133866" y="299920"/>
                  </a:lnTo>
                  <a:lnTo>
                    <a:pt x="145277" y="297445"/>
                  </a:lnTo>
                  <a:lnTo>
                    <a:pt x="156698" y="294123"/>
                  </a:lnTo>
                  <a:lnTo>
                    <a:pt x="168124" y="292647"/>
                  </a:lnTo>
                  <a:lnTo>
                    <a:pt x="174791" y="291300"/>
                  </a:lnTo>
                  <a:lnTo>
                    <a:pt x="182093" y="289450"/>
                  </a:lnTo>
                  <a:lnTo>
                    <a:pt x="189818" y="287264"/>
                  </a:lnTo>
                  <a:lnTo>
                    <a:pt x="196873" y="284855"/>
                  </a:lnTo>
                  <a:lnTo>
                    <a:pt x="203482" y="282296"/>
                  </a:lnTo>
                  <a:lnTo>
                    <a:pt x="209792" y="279637"/>
                  </a:lnTo>
                  <a:lnTo>
                    <a:pt x="216857" y="276912"/>
                  </a:lnTo>
                  <a:lnTo>
                    <a:pt x="232327" y="271345"/>
                  </a:lnTo>
                  <a:lnTo>
                    <a:pt x="239500" y="267574"/>
                  </a:lnTo>
                  <a:lnTo>
                    <a:pt x="246187" y="263155"/>
                  </a:lnTo>
                  <a:lnTo>
                    <a:pt x="252550" y="258304"/>
                  </a:lnTo>
                  <a:lnTo>
                    <a:pt x="258697" y="254118"/>
                  </a:lnTo>
                  <a:lnTo>
                    <a:pt x="264700" y="250374"/>
                  </a:lnTo>
                  <a:lnTo>
                    <a:pt x="276450" y="242722"/>
                  </a:lnTo>
                  <a:lnTo>
                    <a:pt x="282251" y="238015"/>
                  </a:lnTo>
                  <a:lnTo>
                    <a:pt x="288023" y="232972"/>
                  </a:lnTo>
                  <a:lnTo>
                    <a:pt x="293776" y="227705"/>
                  </a:lnTo>
                  <a:lnTo>
                    <a:pt x="305248" y="216772"/>
                  </a:lnTo>
                  <a:lnTo>
                    <a:pt x="316697" y="208103"/>
                  </a:lnTo>
                  <a:lnTo>
                    <a:pt x="328135" y="200123"/>
                  </a:lnTo>
                  <a:lnTo>
                    <a:pt x="333852" y="195328"/>
                  </a:lnTo>
                  <a:lnTo>
                    <a:pt x="344331" y="185872"/>
                  </a:lnTo>
                  <a:lnTo>
                    <a:pt x="352164" y="178495"/>
                  </a:lnTo>
                  <a:lnTo>
                    <a:pt x="358821" y="169501"/>
                  </a:lnTo>
                  <a:lnTo>
                    <a:pt x="361930" y="164436"/>
                  </a:lnTo>
                  <a:lnTo>
                    <a:pt x="364954" y="159154"/>
                  </a:lnTo>
                  <a:lnTo>
                    <a:pt x="370855" y="148205"/>
                  </a:lnTo>
                  <a:lnTo>
                    <a:pt x="374113" y="139529"/>
                  </a:lnTo>
                  <a:lnTo>
                    <a:pt x="375560" y="131546"/>
                  </a:lnTo>
                  <a:lnTo>
                    <a:pt x="375947" y="126749"/>
                  </a:lnTo>
                  <a:lnTo>
                    <a:pt x="376375" y="117293"/>
                  </a:lnTo>
                  <a:lnTo>
                    <a:pt x="376566" y="109915"/>
                  </a:lnTo>
                  <a:lnTo>
                    <a:pt x="375664" y="106615"/>
                  </a:lnTo>
                  <a:lnTo>
                    <a:pt x="372123" y="100407"/>
                  </a:lnTo>
                  <a:lnTo>
                    <a:pt x="367373" y="91933"/>
                  </a:lnTo>
                  <a:lnTo>
                    <a:pt x="364774" y="87006"/>
                  </a:lnTo>
                  <a:lnTo>
                    <a:pt x="356805" y="78992"/>
                  </a:lnTo>
                  <a:lnTo>
                    <a:pt x="347865" y="72255"/>
                  </a:lnTo>
                  <a:lnTo>
                    <a:pt x="337478" y="63107"/>
                  </a:lnTo>
                  <a:lnTo>
                    <a:pt x="327415" y="54364"/>
                  </a:lnTo>
                  <a:lnTo>
                    <a:pt x="317977" y="48610"/>
                  </a:lnTo>
                  <a:lnTo>
                    <a:pt x="307431" y="42877"/>
                  </a:lnTo>
                  <a:lnTo>
                    <a:pt x="285139" y="31435"/>
                  </a:lnTo>
                  <a:lnTo>
                    <a:pt x="250976" y="14288"/>
                  </a:lnTo>
                  <a:lnTo>
                    <a:pt x="239553" y="11113"/>
                  </a:lnTo>
                  <a:lnTo>
                    <a:pt x="228126" y="8749"/>
                  </a:lnTo>
                  <a:lnTo>
                    <a:pt x="216697" y="4523"/>
                  </a:lnTo>
                  <a:lnTo>
                    <a:pt x="205268" y="2010"/>
                  </a:lnTo>
                  <a:lnTo>
                    <a:pt x="194790" y="893"/>
                  </a:lnTo>
                  <a:lnTo>
                    <a:pt x="183537" y="265"/>
                  </a:lnTo>
                  <a:lnTo>
                    <a:pt x="173218" y="78"/>
                  </a:lnTo>
                  <a:lnTo>
                    <a:pt x="14526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slope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Differentiate between slope-intercept form and standard form</a:t>
            </a:r>
          </a:p>
          <a:p>
            <a:r>
              <a:rPr lang="en-US" dirty="0" smtClean="0"/>
              <a:t>Identify the slope and y intercept in slope-intercept form</a:t>
            </a:r>
          </a:p>
          <a:p>
            <a:r>
              <a:rPr lang="en-US" dirty="0" smtClean="0"/>
              <a:t>Graph using slope intercept 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Slope intercept form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y=</a:t>
            </a:r>
            <a:r>
              <a:rPr lang="en-US" dirty="0" err="1" smtClean="0"/>
              <a:t>mx+b</a:t>
            </a:r>
            <a:endParaRPr lang="en-US" dirty="0" smtClean="0"/>
          </a:p>
          <a:p>
            <a:r>
              <a:rPr lang="en-US" dirty="0" smtClean="0"/>
              <a:t>Standard form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ax+by</a:t>
            </a:r>
            <a:r>
              <a:rPr lang="en-US" dirty="0" smtClean="0"/>
              <a:t>=c</a:t>
            </a:r>
            <a:endParaRPr lang="en-US" dirty="0"/>
          </a:p>
        </p:txBody>
      </p:sp>
      <p:sp>
        <p:nvSpPr>
          <p:cNvPr id="4" name="SMARTPenAnnotation316"/>
          <p:cNvSpPr/>
          <p:nvPr/>
        </p:nvSpPr>
        <p:spPr>
          <a:xfrm>
            <a:off x="4023359" y="2374582"/>
            <a:ext cx="308497" cy="411478"/>
          </a:xfrm>
          <a:custGeom>
            <a:avLst/>
            <a:gdLst/>
            <a:ahLst/>
            <a:cxnLst/>
            <a:rect l="0" t="0" r="0" b="0"/>
            <a:pathLst>
              <a:path w="308497" h="411478">
                <a:moveTo>
                  <a:pt x="42863" y="0"/>
                </a:moveTo>
                <a:lnTo>
                  <a:pt x="42863" y="21591"/>
                </a:lnTo>
                <a:lnTo>
                  <a:pt x="43816" y="23919"/>
                </a:lnTo>
                <a:lnTo>
                  <a:pt x="50244" y="32736"/>
                </a:lnTo>
                <a:lnTo>
                  <a:pt x="51082" y="42931"/>
                </a:lnTo>
                <a:lnTo>
                  <a:pt x="51331" y="48916"/>
                </a:lnTo>
                <a:lnTo>
                  <a:pt x="57307" y="63673"/>
                </a:lnTo>
                <a:lnTo>
                  <a:pt x="60160" y="74640"/>
                </a:lnTo>
                <a:lnTo>
                  <a:pt x="64203" y="84291"/>
                </a:lnTo>
                <a:lnTo>
                  <a:pt x="66635" y="94930"/>
                </a:lnTo>
                <a:lnTo>
                  <a:pt x="67283" y="100434"/>
                </a:lnTo>
                <a:lnTo>
                  <a:pt x="70544" y="109090"/>
                </a:lnTo>
                <a:lnTo>
                  <a:pt x="72747" y="112732"/>
                </a:lnTo>
                <a:lnTo>
                  <a:pt x="75195" y="121858"/>
                </a:lnTo>
                <a:lnTo>
                  <a:pt x="75848" y="126959"/>
                </a:lnTo>
                <a:lnTo>
                  <a:pt x="79113" y="135166"/>
                </a:lnTo>
                <a:lnTo>
                  <a:pt x="81317" y="138688"/>
                </a:lnTo>
                <a:lnTo>
                  <a:pt x="83766" y="147682"/>
                </a:lnTo>
                <a:lnTo>
                  <a:pt x="84419" y="152747"/>
                </a:lnTo>
                <a:lnTo>
                  <a:pt x="87685" y="160915"/>
                </a:lnTo>
                <a:lnTo>
                  <a:pt x="91359" y="167720"/>
                </a:lnTo>
                <a:lnTo>
                  <a:pt x="94379" y="176907"/>
                </a:lnTo>
                <a:lnTo>
                  <a:pt x="100884" y="185661"/>
                </a:lnTo>
                <a:lnTo>
                  <a:pt x="108844" y="194287"/>
                </a:lnTo>
                <a:lnTo>
                  <a:pt x="122907" y="208595"/>
                </a:lnTo>
                <a:lnTo>
                  <a:pt x="125753" y="210501"/>
                </a:lnTo>
                <a:lnTo>
                  <a:pt x="131456" y="212618"/>
                </a:lnTo>
                <a:lnTo>
                  <a:pt x="140021" y="213810"/>
                </a:lnTo>
                <a:lnTo>
                  <a:pt x="148591" y="214164"/>
                </a:lnTo>
                <a:lnTo>
                  <a:pt x="162878" y="214293"/>
                </a:lnTo>
                <a:lnTo>
                  <a:pt x="174308" y="214309"/>
                </a:lnTo>
                <a:lnTo>
                  <a:pt x="177166" y="213357"/>
                </a:lnTo>
                <a:lnTo>
                  <a:pt x="185738" y="208420"/>
                </a:lnTo>
                <a:lnTo>
                  <a:pt x="194311" y="205582"/>
                </a:lnTo>
                <a:lnTo>
                  <a:pt x="202883" y="199132"/>
                </a:lnTo>
                <a:lnTo>
                  <a:pt x="208598" y="193913"/>
                </a:lnTo>
                <a:lnTo>
                  <a:pt x="217170" y="181069"/>
                </a:lnTo>
                <a:lnTo>
                  <a:pt x="228601" y="165554"/>
                </a:lnTo>
                <a:lnTo>
                  <a:pt x="234315" y="155812"/>
                </a:lnTo>
                <a:lnTo>
                  <a:pt x="242888" y="144168"/>
                </a:lnTo>
                <a:lnTo>
                  <a:pt x="244793" y="139927"/>
                </a:lnTo>
                <a:lnTo>
                  <a:pt x="246910" y="130135"/>
                </a:lnTo>
                <a:lnTo>
                  <a:pt x="250390" y="119433"/>
                </a:lnTo>
                <a:lnTo>
                  <a:pt x="254160" y="109279"/>
                </a:lnTo>
                <a:lnTo>
                  <a:pt x="256282" y="97255"/>
                </a:lnTo>
                <a:lnTo>
                  <a:pt x="256778" y="87357"/>
                </a:lnTo>
                <a:lnTo>
                  <a:pt x="255958" y="83003"/>
                </a:lnTo>
                <a:lnTo>
                  <a:pt x="251206" y="72324"/>
                </a:lnTo>
                <a:lnTo>
                  <a:pt x="249374" y="63128"/>
                </a:lnTo>
                <a:lnTo>
                  <a:pt x="248946" y="57267"/>
                </a:lnTo>
                <a:lnTo>
                  <a:pt x="247879" y="54370"/>
                </a:lnTo>
                <a:lnTo>
                  <a:pt x="242779" y="45743"/>
                </a:lnTo>
                <a:lnTo>
                  <a:pt x="241252" y="40015"/>
                </a:lnTo>
                <a:lnTo>
                  <a:pt x="240393" y="31436"/>
                </a:lnTo>
                <a:lnTo>
                  <a:pt x="239319" y="29530"/>
                </a:lnTo>
                <a:lnTo>
                  <a:pt x="237651" y="28259"/>
                </a:lnTo>
                <a:lnTo>
                  <a:pt x="235587" y="27412"/>
                </a:lnTo>
                <a:lnTo>
                  <a:pt x="234210" y="25895"/>
                </a:lnTo>
                <a:lnTo>
                  <a:pt x="233293" y="23931"/>
                </a:lnTo>
                <a:lnTo>
                  <a:pt x="231467" y="17180"/>
                </a:lnTo>
                <a:lnTo>
                  <a:pt x="231459" y="24529"/>
                </a:lnTo>
                <a:lnTo>
                  <a:pt x="237349" y="32327"/>
                </a:lnTo>
                <a:lnTo>
                  <a:pt x="238839" y="37545"/>
                </a:lnTo>
                <a:lnTo>
                  <a:pt x="239677" y="45838"/>
                </a:lnTo>
                <a:lnTo>
                  <a:pt x="240748" y="48656"/>
                </a:lnTo>
                <a:lnTo>
                  <a:pt x="244477" y="54327"/>
                </a:lnTo>
                <a:lnTo>
                  <a:pt x="251931" y="62875"/>
                </a:lnTo>
                <a:lnTo>
                  <a:pt x="253679" y="66682"/>
                </a:lnTo>
                <a:lnTo>
                  <a:pt x="255622" y="75992"/>
                </a:lnTo>
                <a:lnTo>
                  <a:pt x="261565" y="86479"/>
                </a:lnTo>
                <a:lnTo>
                  <a:pt x="265817" y="91943"/>
                </a:lnTo>
                <a:lnTo>
                  <a:pt x="270541" y="103093"/>
                </a:lnTo>
                <a:lnTo>
                  <a:pt x="273593" y="113447"/>
                </a:lnTo>
                <a:lnTo>
                  <a:pt x="280667" y="125583"/>
                </a:lnTo>
                <a:lnTo>
                  <a:pt x="286031" y="135507"/>
                </a:lnTo>
                <a:lnTo>
                  <a:pt x="287843" y="141773"/>
                </a:lnTo>
                <a:lnTo>
                  <a:pt x="289050" y="148808"/>
                </a:lnTo>
                <a:lnTo>
                  <a:pt x="289856" y="156355"/>
                </a:lnTo>
                <a:lnTo>
                  <a:pt x="291345" y="163292"/>
                </a:lnTo>
                <a:lnTo>
                  <a:pt x="295539" y="176079"/>
                </a:lnTo>
                <a:lnTo>
                  <a:pt x="298039" y="188112"/>
                </a:lnTo>
                <a:lnTo>
                  <a:pt x="300102" y="199811"/>
                </a:lnTo>
                <a:lnTo>
                  <a:pt x="304194" y="211360"/>
                </a:lnTo>
                <a:lnTo>
                  <a:pt x="306648" y="222843"/>
                </a:lnTo>
                <a:lnTo>
                  <a:pt x="307738" y="235249"/>
                </a:lnTo>
                <a:lnTo>
                  <a:pt x="308029" y="242558"/>
                </a:lnTo>
                <a:lnTo>
                  <a:pt x="308438" y="263957"/>
                </a:lnTo>
                <a:lnTo>
                  <a:pt x="308496" y="270268"/>
                </a:lnTo>
                <a:lnTo>
                  <a:pt x="306020" y="282362"/>
                </a:lnTo>
                <a:lnTo>
                  <a:pt x="301744" y="294087"/>
                </a:lnTo>
                <a:lnTo>
                  <a:pt x="296668" y="305648"/>
                </a:lnTo>
                <a:lnTo>
                  <a:pt x="291238" y="317136"/>
                </a:lnTo>
                <a:lnTo>
                  <a:pt x="284697" y="328592"/>
                </a:lnTo>
                <a:lnTo>
                  <a:pt x="275440" y="340033"/>
                </a:lnTo>
                <a:lnTo>
                  <a:pt x="270304" y="345751"/>
                </a:lnTo>
                <a:lnTo>
                  <a:pt x="259518" y="357185"/>
                </a:lnTo>
                <a:lnTo>
                  <a:pt x="253975" y="361948"/>
                </a:lnTo>
                <a:lnTo>
                  <a:pt x="248374" y="366077"/>
                </a:lnTo>
                <a:lnTo>
                  <a:pt x="242736" y="369781"/>
                </a:lnTo>
                <a:lnTo>
                  <a:pt x="237071" y="373203"/>
                </a:lnTo>
                <a:lnTo>
                  <a:pt x="231390" y="376437"/>
                </a:lnTo>
                <a:lnTo>
                  <a:pt x="225698" y="379546"/>
                </a:lnTo>
                <a:lnTo>
                  <a:pt x="219998" y="383523"/>
                </a:lnTo>
                <a:lnTo>
                  <a:pt x="214293" y="388079"/>
                </a:lnTo>
                <a:lnTo>
                  <a:pt x="208585" y="393022"/>
                </a:lnTo>
                <a:lnTo>
                  <a:pt x="201921" y="396317"/>
                </a:lnTo>
                <a:lnTo>
                  <a:pt x="194622" y="398514"/>
                </a:lnTo>
                <a:lnTo>
                  <a:pt x="186898" y="399979"/>
                </a:lnTo>
                <a:lnTo>
                  <a:pt x="179844" y="401907"/>
                </a:lnTo>
                <a:lnTo>
                  <a:pt x="173236" y="404146"/>
                </a:lnTo>
                <a:lnTo>
                  <a:pt x="166926" y="406591"/>
                </a:lnTo>
                <a:lnTo>
                  <a:pt x="159862" y="408220"/>
                </a:lnTo>
                <a:lnTo>
                  <a:pt x="152295" y="409307"/>
                </a:lnTo>
                <a:lnTo>
                  <a:pt x="144392" y="410031"/>
                </a:lnTo>
                <a:lnTo>
                  <a:pt x="137219" y="410514"/>
                </a:lnTo>
                <a:lnTo>
                  <a:pt x="130532" y="410836"/>
                </a:lnTo>
                <a:lnTo>
                  <a:pt x="118022" y="411194"/>
                </a:lnTo>
                <a:lnTo>
                  <a:pt x="82944" y="411455"/>
                </a:lnTo>
                <a:lnTo>
                  <a:pt x="54303" y="411477"/>
                </a:lnTo>
                <a:lnTo>
                  <a:pt x="49537" y="410525"/>
                </a:lnTo>
                <a:lnTo>
                  <a:pt x="41702" y="406928"/>
                </a:lnTo>
                <a:lnTo>
                  <a:pt x="27385" y="399548"/>
                </a:lnTo>
                <a:lnTo>
                  <a:pt x="19156" y="396652"/>
                </a:lnTo>
                <a:lnTo>
                  <a:pt x="10664" y="394793"/>
                </a:lnTo>
                <a:lnTo>
                  <a:pt x="6962" y="391999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7"/>
          <p:cNvSpPr/>
          <p:nvPr/>
        </p:nvSpPr>
        <p:spPr>
          <a:xfrm>
            <a:off x="4464191" y="2426017"/>
            <a:ext cx="262114" cy="8469"/>
          </a:xfrm>
          <a:custGeom>
            <a:avLst/>
            <a:gdLst/>
            <a:ahLst/>
            <a:cxnLst/>
            <a:rect l="0" t="0" r="0" b="0"/>
            <a:pathLst>
              <a:path w="262114" h="8469">
                <a:moveTo>
                  <a:pt x="4938" y="0"/>
                </a:moveTo>
                <a:lnTo>
                  <a:pt x="0" y="0"/>
                </a:lnTo>
                <a:lnTo>
                  <a:pt x="8651" y="0"/>
                </a:lnTo>
                <a:lnTo>
                  <a:pt x="11223" y="953"/>
                </a:lnTo>
                <a:lnTo>
                  <a:pt x="13891" y="2540"/>
                </a:lnTo>
                <a:lnTo>
                  <a:pt x="16622" y="4551"/>
                </a:lnTo>
                <a:lnTo>
                  <a:pt x="19395" y="5892"/>
                </a:lnTo>
                <a:lnTo>
                  <a:pt x="22196" y="6785"/>
                </a:lnTo>
                <a:lnTo>
                  <a:pt x="25016" y="7381"/>
                </a:lnTo>
                <a:lnTo>
                  <a:pt x="29754" y="7778"/>
                </a:lnTo>
                <a:lnTo>
                  <a:pt x="35769" y="8043"/>
                </a:lnTo>
                <a:lnTo>
                  <a:pt x="55349" y="8415"/>
                </a:lnTo>
                <a:lnTo>
                  <a:pt x="61405" y="8468"/>
                </a:lnTo>
                <a:lnTo>
                  <a:pt x="68300" y="7550"/>
                </a:lnTo>
                <a:lnTo>
                  <a:pt x="75755" y="5986"/>
                </a:lnTo>
                <a:lnTo>
                  <a:pt x="83582" y="3991"/>
                </a:lnTo>
                <a:lnTo>
                  <a:pt x="90705" y="2660"/>
                </a:lnTo>
                <a:lnTo>
                  <a:pt x="97359" y="1774"/>
                </a:lnTo>
                <a:lnTo>
                  <a:pt x="103699" y="1183"/>
                </a:lnTo>
                <a:lnTo>
                  <a:pt x="110784" y="788"/>
                </a:lnTo>
                <a:lnTo>
                  <a:pt x="126276" y="350"/>
                </a:lnTo>
                <a:lnTo>
                  <a:pt x="215902" y="3"/>
                </a:lnTo>
                <a:lnTo>
                  <a:pt x="2621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8"/>
          <p:cNvSpPr/>
          <p:nvPr/>
        </p:nvSpPr>
        <p:spPr>
          <a:xfrm>
            <a:off x="4520565" y="2511742"/>
            <a:ext cx="231458" cy="17041"/>
          </a:xfrm>
          <a:custGeom>
            <a:avLst/>
            <a:gdLst/>
            <a:ahLst/>
            <a:cxnLst/>
            <a:rect l="0" t="0" r="0" b="0"/>
            <a:pathLst>
              <a:path w="231458" h="17041">
                <a:moveTo>
                  <a:pt x="0" y="8572"/>
                </a:moveTo>
                <a:lnTo>
                  <a:pt x="12770" y="8572"/>
                </a:lnTo>
                <a:lnTo>
                  <a:pt x="16133" y="9525"/>
                </a:lnTo>
                <a:lnTo>
                  <a:pt x="20280" y="11113"/>
                </a:lnTo>
                <a:lnTo>
                  <a:pt x="24950" y="13124"/>
                </a:lnTo>
                <a:lnTo>
                  <a:pt x="29015" y="14464"/>
                </a:lnTo>
                <a:lnTo>
                  <a:pt x="32678" y="15358"/>
                </a:lnTo>
                <a:lnTo>
                  <a:pt x="36073" y="15953"/>
                </a:lnTo>
                <a:lnTo>
                  <a:pt x="39288" y="16351"/>
                </a:lnTo>
                <a:lnTo>
                  <a:pt x="45401" y="16792"/>
                </a:lnTo>
                <a:lnTo>
                  <a:pt x="53833" y="16988"/>
                </a:lnTo>
                <a:lnTo>
                  <a:pt x="58749" y="17040"/>
                </a:lnTo>
                <a:lnTo>
                  <a:pt x="64883" y="16123"/>
                </a:lnTo>
                <a:lnTo>
                  <a:pt x="71830" y="14559"/>
                </a:lnTo>
                <a:lnTo>
                  <a:pt x="79319" y="12563"/>
                </a:lnTo>
                <a:lnTo>
                  <a:pt x="86217" y="11233"/>
                </a:lnTo>
                <a:lnTo>
                  <a:pt x="92720" y="10346"/>
                </a:lnTo>
                <a:lnTo>
                  <a:pt x="98961" y="9755"/>
                </a:lnTo>
                <a:lnTo>
                  <a:pt x="105026" y="9361"/>
                </a:lnTo>
                <a:lnTo>
                  <a:pt x="110975" y="9098"/>
                </a:lnTo>
                <a:lnTo>
                  <a:pt x="116846" y="8923"/>
                </a:lnTo>
                <a:lnTo>
                  <a:pt x="123617" y="7854"/>
                </a:lnTo>
                <a:lnTo>
                  <a:pt x="130989" y="6188"/>
                </a:lnTo>
                <a:lnTo>
                  <a:pt x="138761" y="4126"/>
                </a:lnTo>
                <a:lnTo>
                  <a:pt x="145847" y="2750"/>
                </a:lnTo>
                <a:lnTo>
                  <a:pt x="152476" y="1834"/>
                </a:lnTo>
                <a:lnTo>
                  <a:pt x="158800" y="1223"/>
                </a:lnTo>
                <a:lnTo>
                  <a:pt x="164922" y="815"/>
                </a:lnTo>
                <a:lnTo>
                  <a:pt x="170908" y="543"/>
                </a:lnTo>
                <a:lnTo>
                  <a:pt x="182639" y="242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9"/>
          <p:cNvSpPr/>
          <p:nvPr/>
        </p:nvSpPr>
        <p:spPr>
          <a:xfrm>
            <a:off x="4949190" y="2383155"/>
            <a:ext cx="265748" cy="171451"/>
          </a:xfrm>
          <a:custGeom>
            <a:avLst/>
            <a:gdLst/>
            <a:ahLst/>
            <a:cxnLst/>
            <a:rect l="0" t="0" r="0" b="0"/>
            <a:pathLst>
              <a:path w="265748" h="171451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6133" y="5891"/>
                </a:lnTo>
                <a:lnTo>
                  <a:pt x="20280" y="6785"/>
                </a:lnTo>
                <a:lnTo>
                  <a:pt x="24950" y="7380"/>
                </a:lnTo>
                <a:lnTo>
                  <a:pt x="29015" y="8730"/>
                </a:lnTo>
                <a:lnTo>
                  <a:pt x="36073" y="12770"/>
                </a:lnTo>
                <a:lnTo>
                  <a:pt x="40241" y="15181"/>
                </a:lnTo>
                <a:lnTo>
                  <a:pt x="49952" y="20399"/>
                </a:lnTo>
                <a:lnTo>
                  <a:pt x="58078" y="23354"/>
                </a:lnTo>
                <a:lnTo>
                  <a:pt x="61579" y="24142"/>
                </a:lnTo>
                <a:lnTo>
                  <a:pt x="65817" y="26572"/>
                </a:lnTo>
                <a:lnTo>
                  <a:pt x="70548" y="30097"/>
                </a:lnTo>
                <a:lnTo>
                  <a:pt x="75607" y="34352"/>
                </a:lnTo>
                <a:lnTo>
                  <a:pt x="80885" y="37189"/>
                </a:lnTo>
                <a:lnTo>
                  <a:pt x="86308" y="39080"/>
                </a:lnTo>
                <a:lnTo>
                  <a:pt x="91829" y="40341"/>
                </a:lnTo>
                <a:lnTo>
                  <a:pt x="97414" y="43086"/>
                </a:lnTo>
                <a:lnTo>
                  <a:pt x="103042" y="46821"/>
                </a:lnTo>
                <a:lnTo>
                  <a:pt x="108700" y="51217"/>
                </a:lnTo>
                <a:lnTo>
                  <a:pt x="114376" y="55099"/>
                </a:lnTo>
                <a:lnTo>
                  <a:pt x="120066" y="58640"/>
                </a:lnTo>
                <a:lnTo>
                  <a:pt x="125764" y="61953"/>
                </a:lnTo>
                <a:lnTo>
                  <a:pt x="130515" y="66067"/>
                </a:lnTo>
                <a:lnTo>
                  <a:pt x="134635" y="70714"/>
                </a:lnTo>
                <a:lnTo>
                  <a:pt x="138333" y="75718"/>
                </a:lnTo>
                <a:lnTo>
                  <a:pt x="142705" y="80006"/>
                </a:lnTo>
                <a:lnTo>
                  <a:pt x="147524" y="83817"/>
                </a:lnTo>
                <a:lnTo>
                  <a:pt x="152642" y="87310"/>
                </a:lnTo>
                <a:lnTo>
                  <a:pt x="157959" y="91544"/>
                </a:lnTo>
                <a:lnTo>
                  <a:pt x="163408" y="96272"/>
                </a:lnTo>
                <a:lnTo>
                  <a:pt x="173591" y="105652"/>
                </a:lnTo>
                <a:lnTo>
                  <a:pt x="181291" y="112996"/>
                </a:lnTo>
                <a:lnTo>
                  <a:pt x="207266" y="138711"/>
                </a:lnTo>
                <a:lnTo>
                  <a:pt x="211520" y="142004"/>
                </a:lnTo>
                <a:lnTo>
                  <a:pt x="216260" y="145152"/>
                </a:lnTo>
                <a:lnTo>
                  <a:pt x="221326" y="148203"/>
                </a:lnTo>
                <a:lnTo>
                  <a:pt x="229495" y="151593"/>
                </a:lnTo>
                <a:lnTo>
                  <a:pt x="233006" y="152497"/>
                </a:lnTo>
                <a:lnTo>
                  <a:pt x="239448" y="156041"/>
                </a:lnTo>
                <a:lnTo>
                  <a:pt x="242500" y="158320"/>
                </a:lnTo>
                <a:lnTo>
                  <a:pt x="248430" y="160852"/>
                </a:lnTo>
                <a:lnTo>
                  <a:pt x="251345" y="161527"/>
                </a:lnTo>
                <a:lnTo>
                  <a:pt x="257124" y="164817"/>
                </a:lnTo>
                <a:lnTo>
                  <a:pt x="265747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0"/>
          <p:cNvSpPr/>
          <p:nvPr/>
        </p:nvSpPr>
        <p:spPr>
          <a:xfrm>
            <a:off x="4992052" y="2366010"/>
            <a:ext cx="240031" cy="188596"/>
          </a:xfrm>
          <a:custGeom>
            <a:avLst/>
            <a:gdLst/>
            <a:ahLst/>
            <a:cxnLst/>
            <a:rect l="0" t="0" r="0" b="0"/>
            <a:pathLst>
              <a:path w="240031" h="188596">
                <a:moveTo>
                  <a:pt x="240030" y="0"/>
                </a:moveTo>
                <a:lnTo>
                  <a:pt x="232649" y="0"/>
                </a:lnTo>
                <a:lnTo>
                  <a:pt x="227260" y="4551"/>
                </a:lnTo>
                <a:lnTo>
                  <a:pt x="224849" y="5891"/>
                </a:lnTo>
                <a:lnTo>
                  <a:pt x="219631" y="7380"/>
                </a:lnTo>
                <a:lnTo>
                  <a:pt x="214136" y="10583"/>
                </a:lnTo>
                <a:lnTo>
                  <a:pt x="207567" y="16133"/>
                </a:lnTo>
                <a:lnTo>
                  <a:pt x="198297" y="24950"/>
                </a:lnTo>
                <a:lnTo>
                  <a:pt x="182368" y="40624"/>
                </a:lnTo>
                <a:lnTo>
                  <a:pt x="175871" y="45180"/>
                </a:lnTo>
                <a:lnTo>
                  <a:pt x="168682" y="49170"/>
                </a:lnTo>
                <a:lnTo>
                  <a:pt x="161033" y="52782"/>
                </a:lnTo>
                <a:lnTo>
                  <a:pt x="154028" y="57095"/>
                </a:lnTo>
                <a:lnTo>
                  <a:pt x="147453" y="61876"/>
                </a:lnTo>
                <a:lnTo>
                  <a:pt x="141164" y="66968"/>
                </a:lnTo>
                <a:lnTo>
                  <a:pt x="135067" y="72268"/>
                </a:lnTo>
                <a:lnTo>
                  <a:pt x="129097" y="77706"/>
                </a:lnTo>
                <a:lnTo>
                  <a:pt x="117384" y="88828"/>
                </a:lnTo>
                <a:lnTo>
                  <a:pt x="88612" y="117189"/>
                </a:lnTo>
                <a:lnTo>
                  <a:pt x="82888" y="121941"/>
                </a:lnTo>
                <a:lnTo>
                  <a:pt x="77166" y="126061"/>
                </a:lnTo>
                <a:lnTo>
                  <a:pt x="71447" y="129761"/>
                </a:lnTo>
                <a:lnTo>
                  <a:pt x="65728" y="134132"/>
                </a:lnTo>
                <a:lnTo>
                  <a:pt x="60012" y="138951"/>
                </a:lnTo>
                <a:lnTo>
                  <a:pt x="54295" y="144069"/>
                </a:lnTo>
                <a:lnTo>
                  <a:pt x="48579" y="148434"/>
                </a:lnTo>
                <a:lnTo>
                  <a:pt x="42864" y="152295"/>
                </a:lnTo>
                <a:lnTo>
                  <a:pt x="37148" y="155823"/>
                </a:lnTo>
                <a:lnTo>
                  <a:pt x="32385" y="159127"/>
                </a:lnTo>
                <a:lnTo>
                  <a:pt x="28258" y="162282"/>
                </a:lnTo>
                <a:lnTo>
                  <a:pt x="24553" y="165338"/>
                </a:lnTo>
                <a:lnTo>
                  <a:pt x="21131" y="168327"/>
                </a:lnTo>
                <a:lnTo>
                  <a:pt x="14790" y="174190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1"/>
          <p:cNvSpPr/>
          <p:nvPr/>
        </p:nvSpPr>
        <p:spPr>
          <a:xfrm>
            <a:off x="5369242" y="2426017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0"/>
                </a:moveTo>
                <a:lnTo>
                  <a:pt x="155615" y="0"/>
                </a:lnTo>
                <a:lnTo>
                  <a:pt x="162799" y="953"/>
                </a:lnTo>
                <a:lnTo>
                  <a:pt x="169493" y="2540"/>
                </a:lnTo>
                <a:lnTo>
                  <a:pt x="175860" y="4551"/>
                </a:lnTo>
                <a:lnTo>
                  <a:pt x="182010" y="5892"/>
                </a:lnTo>
                <a:lnTo>
                  <a:pt x="188015" y="6785"/>
                </a:lnTo>
                <a:lnTo>
                  <a:pt x="193923" y="7381"/>
                </a:lnTo>
                <a:lnTo>
                  <a:pt x="200720" y="7778"/>
                </a:lnTo>
                <a:lnTo>
                  <a:pt x="215891" y="8220"/>
                </a:lnTo>
                <a:lnTo>
                  <a:pt x="222032" y="9290"/>
                </a:lnTo>
                <a:lnTo>
                  <a:pt x="227079" y="10956"/>
                </a:lnTo>
                <a:lnTo>
                  <a:pt x="231396" y="13019"/>
                </a:lnTo>
                <a:lnTo>
                  <a:pt x="236179" y="14394"/>
                </a:lnTo>
                <a:lnTo>
                  <a:pt x="241273" y="15311"/>
                </a:lnTo>
                <a:lnTo>
                  <a:pt x="246573" y="15923"/>
                </a:lnTo>
                <a:lnTo>
                  <a:pt x="251060" y="17283"/>
                </a:lnTo>
                <a:lnTo>
                  <a:pt x="255003" y="19142"/>
                </a:lnTo>
                <a:lnTo>
                  <a:pt x="258585" y="21334"/>
                </a:lnTo>
                <a:lnTo>
                  <a:pt x="261925" y="22795"/>
                </a:lnTo>
                <a:lnTo>
                  <a:pt x="265104" y="23769"/>
                </a:lnTo>
                <a:lnTo>
                  <a:pt x="268176" y="24419"/>
                </a:lnTo>
                <a:lnTo>
                  <a:pt x="270224" y="25804"/>
                </a:lnTo>
                <a:lnTo>
                  <a:pt x="271589" y="27680"/>
                </a:lnTo>
                <a:lnTo>
                  <a:pt x="272500" y="29883"/>
                </a:lnTo>
                <a:lnTo>
                  <a:pt x="274059" y="31352"/>
                </a:lnTo>
                <a:lnTo>
                  <a:pt x="276051" y="32332"/>
                </a:lnTo>
                <a:lnTo>
                  <a:pt x="282892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2"/>
          <p:cNvSpPr/>
          <p:nvPr/>
        </p:nvSpPr>
        <p:spPr>
          <a:xfrm>
            <a:off x="5472112" y="2314575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3"/>
                </a:lnTo>
                <a:lnTo>
                  <a:pt x="8730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4229" y="46857"/>
                </a:lnTo>
                <a:lnTo>
                  <a:pt x="15201" y="52193"/>
                </a:lnTo>
                <a:lnTo>
                  <a:pt x="15849" y="57655"/>
                </a:lnTo>
                <a:lnTo>
                  <a:pt x="16281" y="62249"/>
                </a:lnTo>
                <a:lnTo>
                  <a:pt x="16569" y="66264"/>
                </a:lnTo>
                <a:lnTo>
                  <a:pt x="16761" y="69894"/>
                </a:lnTo>
                <a:lnTo>
                  <a:pt x="17842" y="74218"/>
                </a:lnTo>
                <a:lnTo>
                  <a:pt x="19515" y="79006"/>
                </a:lnTo>
                <a:lnTo>
                  <a:pt x="21582" y="84103"/>
                </a:lnTo>
                <a:lnTo>
                  <a:pt x="23913" y="89406"/>
                </a:lnTo>
                <a:lnTo>
                  <a:pt x="29043" y="100378"/>
                </a:lnTo>
                <a:lnTo>
                  <a:pt x="30792" y="105971"/>
                </a:lnTo>
                <a:lnTo>
                  <a:pt x="31958" y="111605"/>
                </a:lnTo>
                <a:lnTo>
                  <a:pt x="32736" y="117266"/>
                </a:lnTo>
                <a:lnTo>
                  <a:pt x="34206" y="122944"/>
                </a:lnTo>
                <a:lnTo>
                  <a:pt x="36139" y="128635"/>
                </a:lnTo>
                <a:lnTo>
                  <a:pt x="38381" y="134334"/>
                </a:lnTo>
                <a:lnTo>
                  <a:pt x="39874" y="140039"/>
                </a:lnTo>
                <a:lnTo>
                  <a:pt x="40871" y="145746"/>
                </a:lnTo>
                <a:lnTo>
                  <a:pt x="41535" y="151457"/>
                </a:lnTo>
                <a:lnTo>
                  <a:pt x="42930" y="157168"/>
                </a:lnTo>
                <a:lnTo>
                  <a:pt x="44812" y="162881"/>
                </a:lnTo>
                <a:lnTo>
                  <a:pt x="47020" y="168595"/>
                </a:lnTo>
                <a:lnTo>
                  <a:pt x="49444" y="173356"/>
                </a:lnTo>
                <a:lnTo>
                  <a:pt x="52013" y="177483"/>
                </a:lnTo>
                <a:lnTo>
                  <a:pt x="54677" y="181187"/>
                </a:lnTo>
                <a:lnTo>
                  <a:pt x="57639" y="187842"/>
                </a:lnTo>
                <a:lnTo>
                  <a:pt x="59907" y="194928"/>
                </a:lnTo>
                <a:lnTo>
                  <a:pt x="61845" y="199484"/>
                </a:lnTo>
                <a:lnTo>
                  <a:pt x="64090" y="204427"/>
                </a:lnTo>
                <a:lnTo>
                  <a:pt x="66539" y="208674"/>
                </a:lnTo>
                <a:lnTo>
                  <a:pt x="69125" y="212458"/>
                </a:lnTo>
                <a:lnTo>
                  <a:pt x="75567" y="220825"/>
                </a:lnTo>
                <a:lnTo>
                  <a:pt x="77048" y="222464"/>
                </a:lnTo>
                <a:lnTo>
                  <a:pt x="81234" y="226825"/>
                </a:lnTo>
                <a:lnTo>
                  <a:pt x="92712" y="238431"/>
                </a:lnTo>
                <a:lnTo>
                  <a:pt x="94193" y="238964"/>
                </a:lnTo>
                <a:lnTo>
                  <a:pt x="96133" y="239319"/>
                </a:lnTo>
                <a:lnTo>
                  <a:pt x="10287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3"/>
          <p:cNvSpPr/>
          <p:nvPr/>
        </p:nvSpPr>
        <p:spPr>
          <a:xfrm>
            <a:off x="5643562" y="2306036"/>
            <a:ext cx="317184" cy="265715"/>
          </a:xfrm>
          <a:custGeom>
            <a:avLst/>
            <a:gdLst/>
            <a:ahLst/>
            <a:cxnLst/>
            <a:rect l="0" t="0" r="0" b="0"/>
            <a:pathLst>
              <a:path w="317184" h="265715">
                <a:moveTo>
                  <a:pt x="0" y="42828"/>
                </a:moveTo>
                <a:lnTo>
                  <a:pt x="0" y="35448"/>
                </a:lnTo>
                <a:lnTo>
                  <a:pt x="6785" y="27628"/>
                </a:lnTo>
                <a:lnTo>
                  <a:pt x="12770" y="21517"/>
                </a:lnTo>
                <a:lnTo>
                  <a:pt x="15181" y="20048"/>
                </a:lnTo>
                <a:lnTo>
                  <a:pt x="24077" y="17029"/>
                </a:lnTo>
                <a:lnTo>
                  <a:pt x="33244" y="12947"/>
                </a:lnTo>
                <a:lnTo>
                  <a:pt x="38355" y="11477"/>
                </a:lnTo>
                <a:lnTo>
                  <a:pt x="43668" y="10498"/>
                </a:lnTo>
                <a:lnTo>
                  <a:pt x="49114" y="9845"/>
                </a:lnTo>
                <a:lnTo>
                  <a:pt x="57706" y="6579"/>
                </a:lnTo>
                <a:lnTo>
                  <a:pt x="61331" y="4375"/>
                </a:lnTo>
                <a:lnTo>
                  <a:pt x="66605" y="2905"/>
                </a:lnTo>
                <a:lnTo>
                  <a:pt x="72978" y="1926"/>
                </a:lnTo>
                <a:lnTo>
                  <a:pt x="80085" y="1272"/>
                </a:lnTo>
                <a:lnTo>
                  <a:pt x="86728" y="837"/>
                </a:lnTo>
                <a:lnTo>
                  <a:pt x="93061" y="547"/>
                </a:lnTo>
                <a:lnTo>
                  <a:pt x="105178" y="224"/>
                </a:lnTo>
                <a:lnTo>
                  <a:pt x="134231" y="0"/>
                </a:lnTo>
                <a:lnTo>
                  <a:pt x="139969" y="941"/>
                </a:lnTo>
                <a:lnTo>
                  <a:pt x="145700" y="2521"/>
                </a:lnTo>
                <a:lnTo>
                  <a:pt x="151426" y="4527"/>
                </a:lnTo>
                <a:lnTo>
                  <a:pt x="160328" y="9296"/>
                </a:lnTo>
                <a:lnTo>
                  <a:pt x="164035" y="11901"/>
                </a:lnTo>
                <a:lnTo>
                  <a:pt x="173235" y="14795"/>
                </a:lnTo>
                <a:lnTo>
                  <a:pt x="178355" y="15567"/>
                </a:lnTo>
                <a:lnTo>
                  <a:pt x="186584" y="18965"/>
                </a:lnTo>
                <a:lnTo>
                  <a:pt x="193416" y="23650"/>
                </a:lnTo>
                <a:lnTo>
                  <a:pt x="202618" y="31643"/>
                </a:lnTo>
                <a:lnTo>
                  <a:pt x="208480" y="37222"/>
                </a:lnTo>
                <a:lnTo>
                  <a:pt x="210424" y="40996"/>
                </a:lnTo>
                <a:lnTo>
                  <a:pt x="211720" y="45417"/>
                </a:lnTo>
                <a:lnTo>
                  <a:pt x="212584" y="50269"/>
                </a:lnTo>
                <a:lnTo>
                  <a:pt x="213160" y="55409"/>
                </a:lnTo>
                <a:lnTo>
                  <a:pt x="213544" y="60740"/>
                </a:lnTo>
                <a:lnTo>
                  <a:pt x="213801" y="66200"/>
                </a:lnTo>
                <a:lnTo>
                  <a:pt x="213018" y="70792"/>
                </a:lnTo>
                <a:lnTo>
                  <a:pt x="209610" y="78434"/>
                </a:lnTo>
                <a:lnTo>
                  <a:pt x="208320" y="82758"/>
                </a:lnTo>
                <a:lnTo>
                  <a:pt x="207460" y="87546"/>
                </a:lnTo>
                <a:lnTo>
                  <a:pt x="206887" y="92643"/>
                </a:lnTo>
                <a:lnTo>
                  <a:pt x="204600" y="97945"/>
                </a:lnTo>
                <a:lnTo>
                  <a:pt x="201170" y="103386"/>
                </a:lnTo>
                <a:lnTo>
                  <a:pt x="196978" y="108917"/>
                </a:lnTo>
                <a:lnTo>
                  <a:pt x="193231" y="113558"/>
                </a:lnTo>
                <a:lnTo>
                  <a:pt x="186528" y="121254"/>
                </a:lnTo>
                <a:lnTo>
                  <a:pt x="177834" y="130389"/>
                </a:lnTo>
                <a:lnTo>
                  <a:pt x="172849" y="135492"/>
                </a:lnTo>
                <a:lnTo>
                  <a:pt x="168572" y="140799"/>
                </a:lnTo>
                <a:lnTo>
                  <a:pt x="164769" y="146242"/>
                </a:lnTo>
                <a:lnTo>
                  <a:pt x="161281" y="151776"/>
                </a:lnTo>
                <a:lnTo>
                  <a:pt x="158003" y="156418"/>
                </a:lnTo>
                <a:lnTo>
                  <a:pt x="151821" y="164115"/>
                </a:lnTo>
                <a:lnTo>
                  <a:pt x="147887" y="168454"/>
                </a:lnTo>
                <a:lnTo>
                  <a:pt x="138435" y="178354"/>
                </a:lnTo>
                <a:lnTo>
                  <a:pt x="132964" y="186565"/>
                </a:lnTo>
                <a:lnTo>
                  <a:pt x="129580" y="193389"/>
                </a:lnTo>
                <a:lnTo>
                  <a:pt x="124901" y="199597"/>
                </a:lnTo>
                <a:lnTo>
                  <a:pt x="119647" y="205531"/>
                </a:lnTo>
                <a:lnTo>
                  <a:pt x="116912" y="208447"/>
                </a:lnTo>
                <a:lnTo>
                  <a:pt x="115089" y="211343"/>
                </a:lnTo>
                <a:lnTo>
                  <a:pt x="113063" y="217102"/>
                </a:lnTo>
                <a:lnTo>
                  <a:pt x="109623" y="222836"/>
                </a:lnTo>
                <a:lnTo>
                  <a:pt x="107373" y="225699"/>
                </a:lnTo>
                <a:lnTo>
                  <a:pt x="104871" y="231419"/>
                </a:lnTo>
                <a:lnTo>
                  <a:pt x="103265" y="238302"/>
                </a:lnTo>
                <a:lnTo>
                  <a:pt x="102987" y="244045"/>
                </a:lnTo>
                <a:lnTo>
                  <a:pt x="103901" y="245553"/>
                </a:lnTo>
                <a:lnTo>
                  <a:pt x="105462" y="246558"/>
                </a:lnTo>
                <a:lnTo>
                  <a:pt x="107455" y="247228"/>
                </a:lnTo>
                <a:lnTo>
                  <a:pt x="108784" y="248627"/>
                </a:lnTo>
                <a:lnTo>
                  <a:pt x="109670" y="250513"/>
                </a:lnTo>
                <a:lnTo>
                  <a:pt x="110261" y="252722"/>
                </a:lnTo>
                <a:lnTo>
                  <a:pt x="111607" y="254195"/>
                </a:lnTo>
                <a:lnTo>
                  <a:pt x="113457" y="255177"/>
                </a:lnTo>
                <a:lnTo>
                  <a:pt x="115643" y="255832"/>
                </a:lnTo>
                <a:lnTo>
                  <a:pt x="120612" y="259099"/>
                </a:lnTo>
                <a:lnTo>
                  <a:pt x="123270" y="261304"/>
                </a:lnTo>
                <a:lnTo>
                  <a:pt x="126948" y="262774"/>
                </a:lnTo>
                <a:lnTo>
                  <a:pt x="136114" y="264407"/>
                </a:lnTo>
                <a:lnTo>
                  <a:pt x="141225" y="264843"/>
                </a:lnTo>
                <a:lnTo>
                  <a:pt x="146538" y="265133"/>
                </a:lnTo>
                <a:lnTo>
                  <a:pt x="151985" y="265326"/>
                </a:lnTo>
                <a:lnTo>
                  <a:pt x="157520" y="264503"/>
                </a:lnTo>
                <a:lnTo>
                  <a:pt x="163116" y="263001"/>
                </a:lnTo>
                <a:lnTo>
                  <a:pt x="168752" y="261048"/>
                </a:lnTo>
                <a:lnTo>
                  <a:pt x="175366" y="259746"/>
                </a:lnTo>
                <a:lnTo>
                  <a:pt x="182633" y="258878"/>
                </a:lnTo>
                <a:lnTo>
                  <a:pt x="190335" y="258299"/>
                </a:lnTo>
                <a:lnTo>
                  <a:pt x="197375" y="257913"/>
                </a:lnTo>
                <a:lnTo>
                  <a:pt x="210277" y="257484"/>
                </a:lnTo>
                <a:lnTo>
                  <a:pt x="253023" y="257171"/>
                </a:lnTo>
                <a:lnTo>
                  <a:pt x="260122" y="258114"/>
                </a:lnTo>
                <a:lnTo>
                  <a:pt x="267712" y="259694"/>
                </a:lnTo>
                <a:lnTo>
                  <a:pt x="275630" y="261701"/>
                </a:lnTo>
                <a:lnTo>
                  <a:pt x="282813" y="263038"/>
                </a:lnTo>
                <a:lnTo>
                  <a:pt x="289507" y="263930"/>
                </a:lnTo>
                <a:lnTo>
                  <a:pt x="295875" y="264524"/>
                </a:lnTo>
                <a:lnTo>
                  <a:pt x="305490" y="265185"/>
                </a:lnTo>
                <a:lnTo>
                  <a:pt x="317183" y="2657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4"/>
          <p:cNvSpPr/>
          <p:nvPr/>
        </p:nvSpPr>
        <p:spPr>
          <a:xfrm>
            <a:off x="6140767" y="2588895"/>
            <a:ext cx="67242" cy="145733"/>
          </a:xfrm>
          <a:custGeom>
            <a:avLst/>
            <a:gdLst/>
            <a:ahLst/>
            <a:cxnLst/>
            <a:rect l="0" t="0" r="0" b="0"/>
            <a:pathLst>
              <a:path w="67242" h="145733">
                <a:moveTo>
                  <a:pt x="25717" y="0"/>
                </a:moveTo>
                <a:lnTo>
                  <a:pt x="37649" y="0"/>
                </a:lnTo>
                <a:lnTo>
                  <a:pt x="40340" y="952"/>
                </a:lnTo>
                <a:lnTo>
                  <a:pt x="43085" y="2540"/>
                </a:lnTo>
                <a:lnTo>
                  <a:pt x="45869" y="4550"/>
                </a:lnTo>
                <a:lnTo>
                  <a:pt x="48676" y="6844"/>
                </a:lnTo>
                <a:lnTo>
                  <a:pt x="51501" y="9325"/>
                </a:lnTo>
                <a:lnTo>
                  <a:pt x="54337" y="11931"/>
                </a:lnTo>
                <a:lnTo>
                  <a:pt x="56227" y="14622"/>
                </a:lnTo>
                <a:lnTo>
                  <a:pt x="57487" y="17368"/>
                </a:lnTo>
                <a:lnTo>
                  <a:pt x="58327" y="20151"/>
                </a:lnTo>
                <a:lnTo>
                  <a:pt x="59840" y="23911"/>
                </a:lnTo>
                <a:lnTo>
                  <a:pt x="61800" y="28323"/>
                </a:lnTo>
                <a:lnTo>
                  <a:pt x="64060" y="33170"/>
                </a:lnTo>
                <a:lnTo>
                  <a:pt x="65567" y="38305"/>
                </a:lnTo>
                <a:lnTo>
                  <a:pt x="66571" y="43634"/>
                </a:lnTo>
                <a:lnTo>
                  <a:pt x="67241" y="49092"/>
                </a:lnTo>
                <a:lnTo>
                  <a:pt x="66735" y="54635"/>
                </a:lnTo>
                <a:lnTo>
                  <a:pt x="65445" y="60236"/>
                </a:lnTo>
                <a:lnTo>
                  <a:pt x="63632" y="65875"/>
                </a:lnTo>
                <a:lnTo>
                  <a:pt x="62424" y="71539"/>
                </a:lnTo>
                <a:lnTo>
                  <a:pt x="61619" y="77220"/>
                </a:lnTo>
                <a:lnTo>
                  <a:pt x="61082" y="82912"/>
                </a:lnTo>
                <a:lnTo>
                  <a:pt x="58819" y="88612"/>
                </a:lnTo>
                <a:lnTo>
                  <a:pt x="55405" y="94317"/>
                </a:lnTo>
                <a:lnTo>
                  <a:pt x="51224" y="100026"/>
                </a:lnTo>
                <a:lnTo>
                  <a:pt x="47485" y="104783"/>
                </a:lnTo>
                <a:lnTo>
                  <a:pt x="44039" y="108908"/>
                </a:lnTo>
                <a:lnTo>
                  <a:pt x="40789" y="112610"/>
                </a:lnTo>
                <a:lnTo>
                  <a:pt x="36718" y="116031"/>
                </a:lnTo>
                <a:lnTo>
                  <a:pt x="32099" y="119264"/>
                </a:lnTo>
                <a:lnTo>
                  <a:pt x="27114" y="122371"/>
                </a:lnTo>
                <a:lnTo>
                  <a:pt x="22839" y="125396"/>
                </a:lnTo>
                <a:lnTo>
                  <a:pt x="19036" y="128365"/>
                </a:lnTo>
                <a:lnTo>
                  <a:pt x="15548" y="131296"/>
                </a:lnTo>
                <a:lnTo>
                  <a:pt x="12270" y="134203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5"/>
          <p:cNvSpPr/>
          <p:nvPr/>
        </p:nvSpPr>
        <p:spPr>
          <a:xfrm>
            <a:off x="6569497" y="2374582"/>
            <a:ext cx="239926" cy="401558"/>
          </a:xfrm>
          <a:custGeom>
            <a:avLst/>
            <a:gdLst/>
            <a:ahLst/>
            <a:cxnLst/>
            <a:rect l="0" t="0" r="0" b="0"/>
            <a:pathLst>
              <a:path w="239926" h="401558">
                <a:moveTo>
                  <a:pt x="8468" y="0"/>
                </a:moveTo>
                <a:lnTo>
                  <a:pt x="8468" y="65875"/>
                </a:lnTo>
                <a:lnTo>
                  <a:pt x="5928" y="77220"/>
                </a:lnTo>
                <a:lnTo>
                  <a:pt x="2576" y="89565"/>
                </a:lnTo>
                <a:lnTo>
                  <a:pt x="1682" y="96858"/>
                </a:lnTo>
                <a:lnTo>
                  <a:pt x="689" y="110675"/>
                </a:lnTo>
                <a:lnTo>
                  <a:pt x="248" y="119992"/>
                </a:lnTo>
                <a:lnTo>
                  <a:pt x="52" y="129847"/>
                </a:lnTo>
                <a:lnTo>
                  <a:pt x="0" y="135142"/>
                </a:lnTo>
                <a:lnTo>
                  <a:pt x="918" y="139625"/>
                </a:lnTo>
                <a:lnTo>
                  <a:pt x="4477" y="147146"/>
                </a:lnTo>
                <a:lnTo>
                  <a:pt x="11836" y="156735"/>
                </a:lnTo>
                <a:lnTo>
                  <a:pt x="17267" y="162687"/>
                </a:lnTo>
                <a:lnTo>
                  <a:pt x="20049" y="165608"/>
                </a:lnTo>
                <a:lnTo>
                  <a:pt x="22856" y="167555"/>
                </a:lnTo>
                <a:lnTo>
                  <a:pt x="28514" y="169719"/>
                </a:lnTo>
                <a:lnTo>
                  <a:pt x="34205" y="170681"/>
                </a:lnTo>
                <a:lnTo>
                  <a:pt x="39909" y="171108"/>
                </a:lnTo>
                <a:lnTo>
                  <a:pt x="45619" y="171298"/>
                </a:lnTo>
                <a:lnTo>
                  <a:pt x="58739" y="171405"/>
                </a:lnTo>
                <a:lnTo>
                  <a:pt x="62937" y="170468"/>
                </a:lnTo>
                <a:lnTo>
                  <a:pt x="70141" y="166886"/>
                </a:lnTo>
                <a:lnTo>
                  <a:pt x="74348" y="163645"/>
                </a:lnTo>
                <a:lnTo>
                  <a:pt x="79058" y="159579"/>
                </a:lnTo>
                <a:lnTo>
                  <a:pt x="84103" y="154963"/>
                </a:lnTo>
                <a:lnTo>
                  <a:pt x="89371" y="150934"/>
                </a:lnTo>
                <a:lnTo>
                  <a:pt x="94789" y="147295"/>
                </a:lnTo>
                <a:lnTo>
                  <a:pt x="100305" y="143917"/>
                </a:lnTo>
                <a:lnTo>
                  <a:pt x="105887" y="139760"/>
                </a:lnTo>
                <a:lnTo>
                  <a:pt x="111514" y="135083"/>
                </a:lnTo>
                <a:lnTo>
                  <a:pt x="121893" y="125759"/>
                </a:lnTo>
                <a:lnTo>
                  <a:pt x="129682" y="118441"/>
                </a:lnTo>
                <a:lnTo>
                  <a:pt x="136318" y="109473"/>
                </a:lnTo>
                <a:lnTo>
                  <a:pt x="142442" y="99137"/>
                </a:lnTo>
                <a:lnTo>
                  <a:pt x="148340" y="88193"/>
                </a:lnTo>
                <a:lnTo>
                  <a:pt x="151595" y="76980"/>
                </a:lnTo>
                <a:lnTo>
                  <a:pt x="152464" y="71322"/>
                </a:lnTo>
                <a:lnTo>
                  <a:pt x="155969" y="62496"/>
                </a:lnTo>
                <a:lnTo>
                  <a:pt x="158236" y="58809"/>
                </a:lnTo>
                <a:lnTo>
                  <a:pt x="160757" y="49633"/>
                </a:lnTo>
                <a:lnTo>
                  <a:pt x="161877" y="40156"/>
                </a:lnTo>
                <a:lnTo>
                  <a:pt x="162507" y="29467"/>
                </a:lnTo>
                <a:lnTo>
                  <a:pt x="162720" y="17321"/>
                </a:lnTo>
                <a:lnTo>
                  <a:pt x="162763" y="5750"/>
                </a:lnTo>
                <a:lnTo>
                  <a:pt x="161813" y="3833"/>
                </a:lnTo>
                <a:lnTo>
                  <a:pt x="160228" y="2556"/>
                </a:lnTo>
                <a:lnTo>
                  <a:pt x="155391" y="505"/>
                </a:lnTo>
                <a:lnTo>
                  <a:pt x="154994" y="1289"/>
                </a:lnTo>
                <a:lnTo>
                  <a:pt x="154553" y="4700"/>
                </a:lnTo>
                <a:lnTo>
                  <a:pt x="155387" y="5991"/>
                </a:lnTo>
                <a:lnTo>
                  <a:pt x="156897" y="6852"/>
                </a:lnTo>
                <a:lnTo>
                  <a:pt x="158855" y="7425"/>
                </a:lnTo>
                <a:lnTo>
                  <a:pt x="160161" y="9713"/>
                </a:lnTo>
                <a:lnTo>
                  <a:pt x="161999" y="21081"/>
                </a:lnTo>
                <a:lnTo>
                  <a:pt x="162429" y="27785"/>
                </a:lnTo>
                <a:lnTo>
                  <a:pt x="165160" y="36479"/>
                </a:lnTo>
                <a:lnTo>
                  <a:pt x="169549" y="46693"/>
                </a:lnTo>
                <a:lnTo>
                  <a:pt x="174675" y="57582"/>
                </a:lnTo>
                <a:lnTo>
                  <a:pt x="177374" y="64106"/>
                </a:lnTo>
                <a:lnTo>
                  <a:pt x="180127" y="71312"/>
                </a:lnTo>
                <a:lnTo>
                  <a:pt x="182915" y="78974"/>
                </a:lnTo>
                <a:lnTo>
                  <a:pt x="185726" y="85987"/>
                </a:lnTo>
                <a:lnTo>
                  <a:pt x="188552" y="92567"/>
                </a:lnTo>
                <a:lnTo>
                  <a:pt x="191389" y="98859"/>
                </a:lnTo>
                <a:lnTo>
                  <a:pt x="193280" y="105911"/>
                </a:lnTo>
                <a:lnTo>
                  <a:pt x="194541" y="113470"/>
                </a:lnTo>
                <a:lnTo>
                  <a:pt x="195381" y="121367"/>
                </a:lnTo>
                <a:lnTo>
                  <a:pt x="196895" y="129488"/>
                </a:lnTo>
                <a:lnTo>
                  <a:pt x="198855" y="137761"/>
                </a:lnTo>
                <a:lnTo>
                  <a:pt x="201116" y="146133"/>
                </a:lnTo>
                <a:lnTo>
                  <a:pt x="206166" y="163055"/>
                </a:lnTo>
                <a:lnTo>
                  <a:pt x="219992" y="205764"/>
                </a:lnTo>
                <a:lnTo>
                  <a:pt x="225668" y="222896"/>
                </a:lnTo>
                <a:lnTo>
                  <a:pt x="227564" y="231465"/>
                </a:lnTo>
                <a:lnTo>
                  <a:pt x="228826" y="240035"/>
                </a:lnTo>
                <a:lnTo>
                  <a:pt x="229668" y="248606"/>
                </a:lnTo>
                <a:lnTo>
                  <a:pt x="230229" y="256225"/>
                </a:lnTo>
                <a:lnTo>
                  <a:pt x="230604" y="263209"/>
                </a:lnTo>
                <a:lnTo>
                  <a:pt x="230854" y="269770"/>
                </a:lnTo>
                <a:lnTo>
                  <a:pt x="231204" y="292657"/>
                </a:lnTo>
                <a:lnTo>
                  <a:pt x="231309" y="317536"/>
                </a:lnTo>
                <a:lnTo>
                  <a:pt x="230371" y="325038"/>
                </a:lnTo>
                <a:lnTo>
                  <a:pt x="228794" y="331945"/>
                </a:lnTo>
                <a:lnTo>
                  <a:pt x="225453" y="343746"/>
                </a:lnTo>
                <a:lnTo>
                  <a:pt x="223968" y="352166"/>
                </a:lnTo>
                <a:lnTo>
                  <a:pt x="218228" y="361623"/>
                </a:lnTo>
                <a:lnTo>
                  <a:pt x="214030" y="366812"/>
                </a:lnTo>
                <a:lnTo>
                  <a:pt x="206826" y="375118"/>
                </a:lnTo>
                <a:lnTo>
                  <a:pt x="200450" y="381984"/>
                </a:lnTo>
                <a:lnTo>
                  <a:pt x="194441" y="388211"/>
                </a:lnTo>
                <a:lnTo>
                  <a:pt x="191505" y="390252"/>
                </a:lnTo>
                <a:lnTo>
                  <a:pt x="185703" y="392520"/>
                </a:lnTo>
                <a:lnTo>
                  <a:pt x="181869" y="394078"/>
                </a:lnTo>
                <a:lnTo>
                  <a:pt x="177409" y="396069"/>
                </a:lnTo>
                <a:lnTo>
                  <a:pt x="172530" y="398348"/>
                </a:lnTo>
                <a:lnTo>
                  <a:pt x="168325" y="399868"/>
                </a:lnTo>
                <a:lnTo>
                  <a:pt x="161113" y="401557"/>
                </a:lnTo>
                <a:lnTo>
                  <a:pt x="156904" y="401054"/>
                </a:lnTo>
                <a:lnTo>
                  <a:pt x="152192" y="399767"/>
                </a:lnTo>
                <a:lnTo>
                  <a:pt x="147147" y="397956"/>
                </a:lnTo>
                <a:lnTo>
                  <a:pt x="141877" y="396749"/>
                </a:lnTo>
                <a:lnTo>
                  <a:pt x="136460" y="395945"/>
                </a:lnTo>
                <a:lnTo>
                  <a:pt x="130944" y="395408"/>
                </a:lnTo>
                <a:lnTo>
                  <a:pt x="125361" y="394098"/>
                </a:lnTo>
                <a:lnTo>
                  <a:pt x="119734" y="392272"/>
                </a:lnTo>
                <a:lnTo>
                  <a:pt x="114077" y="390102"/>
                </a:lnTo>
                <a:lnTo>
                  <a:pt x="109354" y="387703"/>
                </a:lnTo>
                <a:lnTo>
                  <a:pt x="105253" y="385151"/>
                </a:lnTo>
                <a:lnTo>
                  <a:pt x="101567" y="382497"/>
                </a:lnTo>
                <a:lnTo>
                  <a:pt x="94930" y="374469"/>
                </a:lnTo>
                <a:lnTo>
                  <a:pt x="88805" y="364551"/>
                </a:lnTo>
                <a:lnTo>
                  <a:pt x="82908" y="353792"/>
                </a:lnTo>
                <a:lnTo>
                  <a:pt x="77112" y="345201"/>
                </a:lnTo>
                <a:lnTo>
                  <a:pt x="74233" y="341577"/>
                </a:lnTo>
                <a:lnTo>
                  <a:pt x="72314" y="337255"/>
                </a:lnTo>
                <a:lnTo>
                  <a:pt x="70181" y="327374"/>
                </a:lnTo>
                <a:lnTo>
                  <a:pt x="69613" y="321119"/>
                </a:lnTo>
                <a:lnTo>
                  <a:pt x="69234" y="314092"/>
                </a:lnTo>
                <a:lnTo>
                  <a:pt x="68981" y="306550"/>
                </a:lnTo>
                <a:lnTo>
                  <a:pt x="69765" y="299617"/>
                </a:lnTo>
                <a:lnTo>
                  <a:pt x="71240" y="293089"/>
                </a:lnTo>
                <a:lnTo>
                  <a:pt x="75419" y="280757"/>
                </a:lnTo>
                <a:lnTo>
                  <a:pt x="80452" y="268926"/>
                </a:lnTo>
                <a:lnTo>
                  <a:pt x="84079" y="263104"/>
                </a:lnTo>
                <a:lnTo>
                  <a:pt x="88403" y="257318"/>
                </a:lnTo>
                <a:lnTo>
                  <a:pt x="93190" y="251555"/>
                </a:lnTo>
                <a:lnTo>
                  <a:pt x="98287" y="245809"/>
                </a:lnTo>
                <a:lnTo>
                  <a:pt x="109030" y="234343"/>
                </a:lnTo>
                <a:lnTo>
                  <a:pt x="125788" y="217178"/>
                </a:lnTo>
                <a:lnTo>
                  <a:pt x="131449" y="212413"/>
                </a:lnTo>
                <a:lnTo>
                  <a:pt x="137127" y="208284"/>
                </a:lnTo>
                <a:lnTo>
                  <a:pt x="142818" y="204578"/>
                </a:lnTo>
                <a:lnTo>
                  <a:pt x="149470" y="201156"/>
                </a:lnTo>
                <a:lnTo>
                  <a:pt x="156762" y="197921"/>
                </a:lnTo>
                <a:lnTo>
                  <a:pt x="164481" y="194813"/>
                </a:lnTo>
                <a:lnTo>
                  <a:pt x="171531" y="191787"/>
                </a:lnTo>
                <a:lnTo>
                  <a:pt x="184445" y="185886"/>
                </a:lnTo>
                <a:lnTo>
                  <a:pt x="208258" y="174337"/>
                </a:lnTo>
                <a:lnTo>
                  <a:pt x="219818" y="168606"/>
                </a:lnTo>
                <a:lnTo>
                  <a:pt x="224616" y="166696"/>
                </a:lnTo>
                <a:lnTo>
                  <a:pt x="228766" y="165424"/>
                </a:lnTo>
                <a:lnTo>
                  <a:pt x="239925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6"/>
          <p:cNvSpPr/>
          <p:nvPr/>
        </p:nvSpPr>
        <p:spPr>
          <a:xfrm>
            <a:off x="6946582" y="239172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7381" y="26909"/>
                </a:lnTo>
                <a:lnTo>
                  <a:pt x="10584" y="26247"/>
                </a:lnTo>
                <a:lnTo>
                  <a:pt x="12771" y="26070"/>
                </a:lnTo>
                <a:lnTo>
                  <a:pt x="15182" y="25000"/>
                </a:lnTo>
                <a:lnTo>
                  <a:pt x="17741" y="23335"/>
                </a:lnTo>
                <a:lnTo>
                  <a:pt x="20400" y="21272"/>
                </a:lnTo>
                <a:lnTo>
                  <a:pt x="24078" y="18943"/>
                </a:lnTo>
                <a:lnTo>
                  <a:pt x="28434" y="16439"/>
                </a:lnTo>
                <a:lnTo>
                  <a:pt x="33244" y="13817"/>
                </a:lnTo>
                <a:lnTo>
                  <a:pt x="38355" y="12069"/>
                </a:lnTo>
                <a:lnTo>
                  <a:pt x="43668" y="10904"/>
                </a:lnTo>
                <a:lnTo>
                  <a:pt x="49115" y="10126"/>
                </a:lnTo>
                <a:lnTo>
                  <a:pt x="54651" y="9608"/>
                </a:lnTo>
                <a:lnTo>
                  <a:pt x="60246" y="9263"/>
                </a:lnTo>
                <a:lnTo>
                  <a:pt x="65882" y="9033"/>
                </a:lnTo>
                <a:lnTo>
                  <a:pt x="72496" y="7927"/>
                </a:lnTo>
                <a:lnTo>
                  <a:pt x="79763" y="6237"/>
                </a:lnTo>
                <a:lnTo>
                  <a:pt x="87466" y="4158"/>
                </a:lnTo>
                <a:lnTo>
                  <a:pt x="94506" y="2772"/>
                </a:lnTo>
                <a:lnTo>
                  <a:pt x="101104" y="1848"/>
                </a:lnTo>
                <a:lnTo>
                  <a:pt x="107407" y="1232"/>
                </a:lnTo>
                <a:lnTo>
                  <a:pt x="113515" y="821"/>
                </a:lnTo>
                <a:lnTo>
                  <a:pt x="119492" y="548"/>
                </a:lnTo>
                <a:lnTo>
                  <a:pt x="131213" y="24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7"/>
          <p:cNvSpPr/>
          <p:nvPr/>
        </p:nvSpPr>
        <p:spPr>
          <a:xfrm>
            <a:off x="6972300" y="2486025"/>
            <a:ext cx="188595" cy="34290"/>
          </a:xfrm>
          <a:custGeom>
            <a:avLst/>
            <a:gdLst/>
            <a:ahLst/>
            <a:cxnLst/>
            <a:rect l="0" t="0" r="0" b="0"/>
            <a:pathLst>
              <a:path w="188595" h="34290">
                <a:moveTo>
                  <a:pt x="0" y="34289"/>
                </a:moveTo>
                <a:lnTo>
                  <a:pt x="12770" y="34289"/>
                </a:lnTo>
                <a:lnTo>
                  <a:pt x="16133" y="33337"/>
                </a:lnTo>
                <a:lnTo>
                  <a:pt x="20280" y="31750"/>
                </a:lnTo>
                <a:lnTo>
                  <a:pt x="24950" y="29739"/>
                </a:lnTo>
                <a:lnTo>
                  <a:pt x="29968" y="28398"/>
                </a:lnTo>
                <a:lnTo>
                  <a:pt x="35219" y="27504"/>
                </a:lnTo>
                <a:lnTo>
                  <a:pt x="40624" y="26909"/>
                </a:lnTo>
                <a:lnTo>
                  <a:pt x="47085" y="25559"/>
                </a:lnTo>
                <a:lnTo>
                  <a:pt x="54250" y="23707"/>
                </a:lnTo>
                <a:lnTo>
                  <a:pt x="61884" y="21519"/>
                </a:lnTo>
                <a:lnTo>
                  <a:pt x="68878" y="20061"/>
                </a:lnTo>
                <a:lnTo>
                  <a:pt x="75446" y="19089"/>
                </a:lnTo>
                <a:lnTo>
                  <a:pt x="81729" y="18441"/>
                </a:lnTo>
                <a:lnTo>
                  <a:pt x="88776" y="17056"/>
                </a:lnTo>
                <a:lnTo>
                  <a:pt x="96332" y="15181"/>
                </a:lnTo>
                <a:lnTo>
                  <a:pt x="104226" y="12978"/>
                </a:lnTo>
                <a:lnTo>
                  <a:pt x="112346" y="11509"/>
                </a:lnTo>
                <a:lnTo>
                  <a:pt x="120617" y="10530"/>
                </a:lnTo>
                <a:lnTo>
                  <a:pt x="128989" y="9878"/>
                </a:lnTo>
                <a:lnTo>
                  <a:pt x="136475" y="8490"/>
                </a:lnTo>
                <a:lnTo>
                  <a:pt x="143371" y="6612"/>
                </a:lnTo>
                <a:lnTo>
                  <a:pt x="149873" y="4408"/>
                </a:lnTo>
                <a:lnTo>
                  <a:pt x="156112" y="2938"/>
                </a:lnTo>
                <a:lnTo>
                  <a:pt x="162177" y="1959"/>
                </a:lnTo>
                <a:lnTo>
                  <a:pt x="168126" y="1306"/>
                </a:lnTo>
                <a:lnTo>
                  <a:pt x="173044" y="870"/>
                </a:lnTo>
                <a:lnTo>
                  <a:pt x="177275" y="580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8"/>
          <p:cNvSpPr/>
          <p:nvPr/>
        </p:nvSpPr>
        <p:spPr>
          <a:xfrm>
            <a:off x="7203757" y="2306046"/>
            <a:ext cx="319811" cy="325207"/>
          </a:xfrm>
          <a:custGeom>
            <a:avLst/>
            <a:gdLst/>
            <a:ahLst/>
            <a:cxnLst/>
            <a:rect l="0" t="0" r="0" b="0"/>
            <a:pathLst>
              <a:path w="319811" h="325207">
                <a:moveTo>
                  <a:pt x="0" y="42818"/>
                </a:moveTo>
                <a:lnTo>
                  <a:pt x="4551" y="42818"/>
                </a:lnTo>
                <a:lnTo>
                  <a:pt x="11865" y="40279"/>
                </a:lnTo>
                <a:lnTo>
                  <a:pt x="16482" y="38268"/>
                </a:lnTo>
                <a:lnTo>
                  <a:pt x="19561" y="35974"/>
                </a:lnTo>
                <a:lnTo>
                  <a:pt x="21613" y="33493"/>
                </a:lnTo>
                <a:lnTo>
                  <a:pt x="22981" y="30887"/>
                </a:lnTo>
                <a:lnTo>
                  <a:pt x="26751" y="28196"/>
                </a:lnTo>
                <a:lnTo>
                  <a:pt x="32122" y="25451"/>
                </a:lnTo>
                <a:lnTo>
                  <a:pt x="38559" y="22667"/>
                </a:lnTo>
                <a:lnTo>
                  <a:pt x="50793" y="17035"/>
                </a:lnTo>
                <a:lnTo>
                  <a:pt x="56722" y="14199"/>
                </a:lnTo>
                <a:lnTo>
                  <a:pt x="64484" y="11357"/>
                </a:lnTo>
                <a:lnTo>
                  <a:pt x="73470" y="8509"/>
                </a:lnTo>
                <a:lnTo>
                  <a:pt x="83270" y="5658"/>
                </a:lnTo>
                <a:lnTo>
                  <a:pt x="92661" y="3757"/>
                </a:lnTo>
                <a:lnTo>
                  <a:pt x="101779" y="2490"/>
                </a:lnTo>
                <a:lnTo>
                  <a:pt x="110715" y="1646"/>
                </a:lnTo>
                <a:lnTo>
                  <a:pt x="119530" y="1082"/>
                </a:lnTo>
                <a:lnTo>
                  <a:pt x="128264" y="707"/>
                </a:lnTo>
                <a:lnTo>
                  <a:pt x="145589" y="290"/>
                </a:lnTo>
                <a:lnTo>
                  <a:pt x="184025" y="0"/>
                </a:lnTo>
                <a:lnTo>
                  <a:pt x="190311" y="938"/>
                </a:lnTo>
                <a:lnTo>
                  <a:pt x="196407" y="2516"/>
                </a:lnTo>
                <a:lnTo>
                  <a:pt x="202375" y="4520"/>
                </a:lnTo>
                <a:lnTo>
                  <a:pt x="206355" y="6809"/>
                </a:lnTo>
                <a:lnTo>
                  <a:pt x="209007" y="9287"/>
                </a:lnTo>
                <a:lnTo>
                  <a:pt x="210775" y="11891"/>
                </a:lnTo>
                <a:lnTo>
                  <a:pt x="212741" y="19866"/>
                </a:lnTo>
                <a:lnTo>
                  <a:pt x="213264" y="24659"/>
                </a:lnTo>
                <a:lnTo>
                  <a:pt x="212661" y="28807"/>
                </a:lnTo>
                <a:lnTo>
                  <a:pt x="209451" y="35956"/>
                </a:lnTo>
                <a:lnTo>
                  <a:pt x="202290" y="49887"/>
                </a:lnTo>
                <a:lnTo>
                  <a:pt x="198677" y="55151"/>
                </a:lnTo>
                <a:lnTo>
                  <a:pt x="194364" y="60565"/>
                </a:lnTo>
                <a:lnTo>
                  <a:pt x="189583" y="66079"/>
                </a:lnTo>
                <a:lnTo>
                  <a:pt x="184492" y="71661"/>
                </a:lnTo>
                <a:lnTo>
                  <a:pt x="173753" y="82943"/>
                </a:lnTo>
                <a:lnTo>
                  <a:pt x="161549" y="95453"/>
                </a:lnTo>
                <a:lnTo>
                  <a:pt x="152445" y="102089"/>
                </a:lnTo>
                <a:lnTo>
                  <a:pt x="143001" y="108214"/>
                </a:lnTo>
                <a:lnTo>
                  <a:pt x="135629" y="114110"/>
                </a:lnTo>
                <a:lnTo>
                  <a:pt x="133281" y="117016"/>
                </a:lnTo>
                <a:lnTo>
                  <a:pt x="131717" y="119906"/>
                </a:lnTo>
                <a:lnTo>
                  <a:pt x="129206" y="126838"/>
                </a:lnTo>
                <a:lnTo>
                  <a:pt x="130905" y="127406"/>
                </a:lnTo>
                <a:lnTo>
                  <a:pt x="137873" y="128038"/>
                </a:lnTo>
                <a:lnTo>
                  <a:pt x="144779" y="128319"/>
                </a:lnTo>
                <a:lnTo>
                  <a:pt x="151976" y="128444"/>
                </a:lnTo>
                <a:lnTo>
                  <a:pt x="161525" y="128499"/>
                </a:lnTo>
                <a:lnTo>
                  <a:pt x="167691" y="129466"/>
                </a:lnTo>
                <a:lnTo>
                  <a:pt x="174659" y="131064"/>
                </a:lnTo>
                <a:lnTo>
                  <a:pt x="182162" y="133081"/>
                </a:lnTo>
                <a:lnTo>
                  <a:pt x="190021" y="134426"/>
                </a:lnTo>
                <a:lnTo>
                  <a:pt x="198119" y="135323"/>
                </a:lnTo>
                <a:lnTo>
                  <a:pt x="206374" y="135921"/>
                </a:lnTo>
                <a:lnTo>
                  <a:pt x="214735" y="137272"/>
                </a:lnTo>
                <a:lnTo>
                  <a:pt x="223167" y="139125"/>
                </a:lnTo>
                <a:lnTo>
                  <a:pt x="231645" y="141313"/>
                </a:lnTo>
                <a:lnTo>
                  <a:pt x="241108" y="142771"/>
                </a:lnTo>
                <a:lnTo>
                  <a:pt x="251226" y="143744"/>
                </a:lnTo>
                <a:lnTo>
                  <a:pt x="261782" y="144392"/>
                </a:lnTo>
                <a:lnTo>
                  <a:pt x="270724" y="146729"/>
                </a:lnTo>
                <a:lnTo>
                  <a:pt x="278590" y="150193"/>
                </a:lnTo>
                <a:lnTo>
                  <a:pt x="285740" y="154406"/>
                </a:lnTo>
                <a:lnTo>
                  <a:pt x="292411" y="158168"/>
                </a:lnTo>
                <a:lnTo>
                  <a:pt x="304903" y="164887"/>
                </a:lnTo>
                <a:lnTo>
                  <a:pt x="314265" y="173589"/>
                </a:lnTo>
                <a:lnTo>
                  <a:pt x="318095" y="178576"/>
                </a:lnTo>
                <a:lnTo>
                  <a:pt x="319696" y="183806"/>
                </a:lnTo>
                <a:lnTo>
                  <a:pt x="319810" y="189198"/>
                </a:lnTo>
                <a:lnTo>
                  <a:pt x="318934" y="194697"/>
                </a:lnTo>
                <a:lnTo>
                  <a:pt x="318350" y="200268"/>
                </a:lnTo>
                <a:lnTo>
                  <a:pt x="317961" y="205888"/>
                </a:lnTo>
                <a:lnTo>
                  <a:pt x="317701" y="211539"/>
                </a:lnTo>
                <a:lnTo>
                  <a:pt x="315624" y="217211"/>
                </a:lnTo>
                <a:lnTo>
                  <a:pt x="312333" y="222898"/>
                </a:lnTo>
                <a:lnTo>
                  <a:pt x="308235" y="228594"/>
                </a:lnTo>
                <a:lnTo>
                  <a:pt x="303597" y="234296"/>
                </a:lnTo>
                <a:lnTo>
                  <a:pt x="298601" y="240003"/>
                </a:lnTo>
                <a:lnTo>
                  <a:pt x="293364" y="245712"/>
                </a:lnTo>
                <a:lnTo>
                  <a:pt x="282467" y="257136"/>
                </a:lnTo>
                <a:lnTo>
                  <a:pt x="259948" y="279992"/>
                </a:lnTo>
                <a:lnTo>
                  <a:pt x="253309" y="284754"/>
                </a:lnTo>
                <a:lnTo>
                  <a:pt x="246025" y="288882"/>
                </a:lnTo>
                <a:lnTo>
                  <a:pt x="218355" y="302349"/>
                </a:lnTo>
                <a:lnTo>
                  <a:pt x="208806" y="308343"/>
                </a:lnTo>
                <a:lnTo>
                  <a:pt x="200436" y="314182"/>
                </a:lnTo>
                <a:lnTo>
                  <a:pt x="195536" y="317073"/>
                </a:lnTo>
                <a:lnTo>
                  <a:pt x="185965" y="321872"/>
                </a:lnTo>
                <a:lnTo>
                  <a:pt x="178536" y="324005"/>
                </a:lnTo>
                <a:lnTo>
                  <a:pt x="168999" y="325206"/>
                </a:lnTo>
                <a:lnTo>
                  <a:pt x="166006" y="324422"/>
                </a:lnTo>
                <a:lnTo>
                  <a:pt x="156034" y="318286"/>
                </a:lnTo>
                <a:lnTo>
                  <a:pt x="154305" y="3171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9"/>
          <p:cNvSpPr/>
          <p:nvPr/>
        </p:nvSpPr>
        <p:spPr>
          <a:xfrm>
            <a:off x="7598092" y="2366010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9683"/>
                </a:lnTo>
                <a:lnTo>
                  <a:pt x="6785" y="13123"/>
                </a:lnTo>
                <a:lnTo>
                  <a:pt x="7381" y="17321"/>
                </a:lnTo>
                <a:lnTo>
                  <a:pt x="8731" y="21072"/>
                </a:lnTo>
                <a:lnTo>
                  <a:pt x="10583" y="24525"/>
                </a:lnTo>
                <a:lnTo>
                  <a:pt x="15182" y="30902"/>
                </a:lnTo>
                <a:lnTo>
                  <a:pt x="20400" y="36912"/>
                </a:lnTo>
                <a:lnTo>
                  <a:pt x="28434" y="45297"/>
                </a:lnTo>
                <a:lnTo>
                  <a:pt x="49114" y="66203"/>
                </a:lnTo>
                <a:lnTo>
                  <a:pt x="54650" y="70805"/>
                </a:lnTo>
                <a:lnTo>
                  <a:pt x="60246" y="74826"/>
                </a:lnTo>
                <a:lnTo>
                  <a:pt x="65882" y="78459"/>
                </a:lnTo>
                <a:lnTo>
                  <a:pt x="71544" y="82786"/>
                </a:lnTo>
                <a:lnTo>
                  <a:pt x="77224" y="87575"/>
                </a:lnTo>
                <a:lnTo>
                  <a:pt x="82915" y="92674"/>
                </a:lnTo>
                <a:lnTo>
                  <a:pt x="94319" y="103418"/>
                </a:lnTo>
                <a:lnTo>
                  <a:pt x="100027" y="108950"/>
                </a:lnTo>
                <a:lnTo>
                  <a:pt x="106690" y="113591"/>
                </a:lnTo>
                <a:lnTo>
                  <a:pt x="113989" y="117637"/>
                </a:lnTo>
                <a:lnTo>
                  <a:pt x="121713" y="121287"/>
                </a:lnTo>
                <a:lnTo>
                  <a:pt x="128767" y="125625"/>
                </a:lnTo>
                <a:lnTo>
                  <a:pt x="135375" y="130423"/>
                </a:lnTo>
                <a:lnTo>
                  <a:pt x="141685" y="135526"/>
                </a:lnTo>
                <a:lnTo>
                  <a:pt x="147797" y="140833"/>
                </a:lnTo>
                <a:lnTo>
                  <a:pt x="153776" y="146276"/>
                </a:lnTo>
                <a:lnTo>
                  <a:pt x="159667" y="151809"/>
                </a:lnTo>
                <a:lnTo>
                  <a:pt x="165500" y="156451"/>
                </a:lnTo>
                <a:lnTo>
                  <a:pt x="171294" y="160498"/>
                </a:lnTo>
                <a:lnTo>
                  <a:pt x="177060" y="164149"/>
                </a:lnTo>
                <a:lnTo>
                  <a:pt x="182810" y="168487"/>
                </a:lnTo>
                <a:lnTo>
                  <a:pt x="188548" y="173285"/>
                </a:lnTo>
                <a:lnTo>
                  <a:pt x="199053" y="182743"/>
                </a:lnTo>
                <a:lnTo>
                  <a:pt x="206895" y="190121"/>
                </a:lnTo>
                <a:lnTo>
                  <a:pt x="216666" y="199630"/>
                </a:lnTo>
                <a:lnTo>
                  <a:pt x="219692" y="201667"/>
                </a:lnTo>
                <a:lnTo>
                  <a:pt x="225594" y="203930"/>
                </a:lnTo>
                <a:lnTo>
                  <a:pt x="231391" y="207475"/>
                </a:lnTo>
                <a:lnTo>
                  <a:pt x="24003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0"/>
          <p:cNvSpPr/>
          <p:nvPr/>
        </p:nvSpPr>
        <p:spPr>
          <a:xfrm>
            <a:off x="7615237" y="2391727"/>
            <a:ext cx="162879" cy="188596"/>
          </a:xfrm>
          <a:custGeom>
            <a:avLst/>
            <a:gdLst/>
            <a:ahLst/>
            <a:cxnLst/>
            <a:rect l="0" t="0" r="0" b="0"/>
            <a:pathLst>
              <a:path w="162879" h="188596">
                <a:moveTo>
                  <a:pt x="162878" y="0"/>
                </a:moveTo>
                <a:lnTo>
                  <a:pt x="158327" y="9102"/>
                </a:lnTo>
                <a:lnTo>
                  <a:pt x="156034" y="12735"/>
                </a:lnTo>
                <a:lnTo>
                  <a:pt x="153553" y="16110"/>
                </a:lnTo>
                <a:lnTo>
                  <a:pt x="150946" y="19313"/>
                </a:lnTo>
                <a:lnTo>
                  <a:pt x="148255" y="23353"/>
                </a:lnTo>
                <a:lnTo>
                  <a:pt x="145510" y="27951"/>
                </a:lnTo>
                <a:lnTo>
                  <a:pt x="142726" y="32922"/>
                </a:lnTo>
                <a:lnTo>
                  <a:pt x="138966" y="38140"/>
                </a:lnTo>
                <a:lnTo>
                  <a:pt x="134554" y="43524"/>
                </a:lnTo>
                <a:lnTo>
                  <a:pt x="129708" y="49019"/>
                </a:lnTo>
                <a:lnTo>
                  <a:pt x="125524" y="54587"/>
                </a:lnTo>
                <a:lnTo>
                  <a:pt x="121783" y="60204"/>
                </a:lnTo>
                <a:lnTo>
                  <a:pt x="118336" y="65853"/>
                </a:lnTo>
                <a:lnTo>
                  <a:pt x="114133" y="71525"/>
                </a:lnTo>
                <a:lnTo>
                  <a:pt x="109427" y="77211"/>
                </a:lnTo>
                <a:lnTo>
                  <a:pt x="104384" y="82907"/>
                </a:lnTo>
                <a:lnTo>
                  <a:pt x="93700" y="94315"/>
                </a:lnTo>
                <a:lnTo>
                  <a:pt x="65644" y="122875"/>
                </a:lnTo>
                <a:lnTo>
                  <a:pt x="27380" y="161212"/>
                </a:lnTo>
                <a:lnTo>
                  <a:pt x="23969" y="165577"/>
                </a:lnTo>
                <a:lnTo>
                  <a:pt x="21695" y="169440"/>
                </a:lnTo>
                <a:lnTo>
                  <a:pt x="20178" y="172967"/>
                </a:lnTo>
                <a:lnTo>
                  <a:pt x="17263" y="175319"/>
                </a:lnTo>
                <a:lnTo>
                  <a:pt x="13413" y="176887"/>
                </a:lnTo>
                <a:lnTo>
                  <a:pt x="8942" y="177932"/>
                </a:lnTo>
                <a:lnTo>
                  <a:pt x="5962" y="179581"/>
                </a:lnTo>
                <a:lnTo>
                  <a:pt x="3974" y="181634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1"/>
          <p:cNvSpPr/>
          <p:nvPr/>
        </p:nvSpPr>
        <p:spPr>
          <a:xfrm>
            <a:off x="7949565" y="2443162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202768" y="0"/>
                </a:lnTo>
                <a:lnTo>
                  <a:pt x="207568" y="953"/>
                </a:lnTo>
                <a:lnTo>
                  <a:pt x="211721" y="2540"/>
                </a:lnTo>
                <a:lnTo>
                  <a:pt x="215442" y="4551"/>
                </a:lnTo>
                <a:lnTo>
                  <a:pt x="219828" y="5892"/>
                </a:lnTo>
                <a:lnTo>
                  <a:pt x="224657" y="6785"/>
                </a:lnTo>
                <a:lnTo>
                  <a:pt x="229782" y="7381"/>
                </a:lnTo>
                <a:lnTo>
                  <a:pt x="234150" y="7778"/>
                </a:lnTo>
                <a:lnTo>
                  <a:pt x="238015" y="8043"/>
                </a:lnTo>
                <a:lnTo>
                  <a:pt x="241544" y="8220"/>
                </a:lnTo>
                <a:lnTo>
                  <a:pt x="248005" y="8416"/>
                </a:lnTo>
                <a:lnTo>
                  <a:pt x="257175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2"/>
          <p:cNvSpPr/>
          <p:nvPr/>
        </p:nvSpPr>
        <p:spPr>
          <a:xfrm>
            <a:off x="8309609" y="2280285"/>
            <a:ext cx="102872" cy="334328"/>
          </a:xfrm>
          <a:custGeom>
            <a:avLst/>
            <a:gdLst/>
            <a:ahLst/>
            <a:cxnLst/>
            <a:rect l="0" t="0" r="0" b="0"/>
            <a:pathLst>
              <a:path w="102872" h="334328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220" y="4551"/>
                </a:lnTo>
                <a:lnTo>
                  <a:pt x="9290" y="6844"/>
                </a:lnTo>
                <a:lnTo>
                  <a:pt x="10957" y="9325"/>
                </a:lnTo>
                <a:lnTo>
                  <a:pt x="13020" y="11931"/>
                </a:lnTo>
                <a:lnTo>
                  <a:pt x="15347" y="15574"/>
                </a:lnTo>
                <a:lnTo>
                  <a:pt x="17852" y="19908"/>
                </a:lnTo>
                <a:lnTo>
                  <a:pt x="20474" y="24702"/>
                </a:lnTo>
                <a:lnTo>
                  <a:pt x="23387" y="35108"/>
                </a:lnTo>
                <a:lnTo>
                  <a:pt x="24164" y="40550"/>
                </a:lnTo>
                <a:lnTo>
                  <a:pt x="25634" y="46084"/>
                </a:lnTo>
                <a:lnTo>
                  <a:pt x="27567" y="51677"/>
                </a:lnTo>
                <a:lnTo>
                  <a:pt x="29809" y="57311"/>
                </a:lnTo>
                <a:lnTo>
                  <a:pt x="31303" y="62972"/>
                </a:lnTo>
                <a:lnTo>
                  <a:pt x="32298" y="68652"/>
                </a:lnTo>
                <a:lnTo>
                  <a:pt x="32963" y="74343"/>
                </a:lnTo>
                <a:lnTo>
                  <a:pt x="33405" y="80994"/>
                </a:lnTo>
                <a:lnTo>
                  <a:pt x="33701" y="88286"/>
                </a:lnTo>
                <a:lnTo>
                  <a:pt x="33897" y="96005"/>
                </a:lnTo>
                <a:lnTo>
                  <a:pt x="34980" y="104008"/>
                </a:lnTo>
                <a:lnTo>
                  <a:pt x="36655" y="112201"/>
                </a:lnTo>
                <a:lnTo>
                  <a:pt x="38725" y="120520"/>
                </a:lnTo>
                <a:lnTo>
                  <a:pt x="41057" y="128924"/>
                </a:lnTo>
                <a:lnTo>
                  <a:pt x="46189" y="145882"/>
                </a:lnTo>
                <a:lnTo>
                  <a:pt x="54431" y="171494"/>
                </a:lnTo>
                <a:lnTo>
                  <a:pt x="56290" y="180052"/>
                </a:lnTo>
                <a:lnTo>
                  <a:pt x="57530" y="188614"/>
                </a:lnTo>
                <a:lnTo>
                  <a:pt x="58356" y="197180"/>
                </a:lnTo>
                <a:lnTo>
                  <a:pt x="59859" y="205748"/>
                </a:lnTo>
                <a:lnTo>
                  <a:pt x="61813" y="214318"/>
                </a:lnTo>
                <a:lnTo>
                  <a:pt x="64069" y="222888"/>
                </a:lnTo>
                <a:lnTo>
                  <a:pt x="66525" y="230507"/>
                </a:lnTo>
                <a:lnTo>
                  <a:pt x="69116" y="237491"/>
                </a:lnTo>
                <a:lnTo>
                  <a:pt x="71794" y="244052"/>
                </a:lnTo>
                <a:lnTo>
                  <a:pt x="73580" y="251284"/>
                </a:lnTo>
                <a:lnTo>
                  <a:pt x="74771" y="258962"/>
                </a:lnTo>
                <a:lnTo>
                  <a:pt x="75566" y="266939"/>
                </a:lnTo>
                <a:lnTo>
                  <a:pt x="77048" y="273209"/>
                </a:lnTo>
                <a:lnTo>
                  <a:pt x="78988" y="278342"/>
                </a:lnTo>
                <a:lnTo>
                  <a:pt x="88945" y="297974"/>
                </a:lnTo>
                <a:lnTo>
                  <a:pt x="91920" y="306423"/>
                </a:lnTo>
                <a:lnTo>
                  <a:pt x="93593" y="316534"/>
                </a:lnTo>
                <a:lnTo>
                  <a:pt x="94088" y="325563"/>
                </a:lnTo>
                <a:lnTo>
                  <a:pt x="94159" y="328484"/>
                </a:lnTo>
                <a:lnTo>
                  <a:pt x="95157" y="330432"/>
                </a:lnTo>
                <a:lnTo>
                  <a:pt x="96776" y="331730"/>
                </a:lnTo>
                <a:lnTo>
                  <a:pt x="102871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3800478" y="2186104"/>
            <a:ext cx="3737607" cy="2130367"/>
            <a:chOff x="3800478" y="2186104"/>
            <a:chExt cx="3737607" cy="2130367"/>
          </a:xfrm>
        </p:grpSpPr>
        <p:sp>
          <p:nvSpPr>
            <p:cNvPr id="21" name="SMARTPenAnnotation333"/>
            <p:cNvSpPr/>
            <p:nvPr/>
          </p:nvSpPr>
          <p:spPr>
            <a:xfrm>
              <a:off x="4349115" y="3326269"/>
              <a:ext cx="272970" cy="377041"/>
            </a:xfrm>
            <a:custGeom>
              <a:avLst/>
              <a:gdLst/>
              <a:ahLst/>
              <a:cxnLst/>
              <a:rect l="0" t="0" r="0" b="0"/>
              <a:pathLst>
                <a:path w="272970" h="377041">
                  <a:moveTo>
                    <a:pt x="68580" y="85585"/>
                  </a:moveTo>
                  <a:lnTo>
                    <a:pt x="68580" y="81035"/>
                  </a:lnTo>
                  <a:lnTo>
                    <a:pt x="69532" y="79694"/>
                  </a:lnTo>
                  <a:lnTo>
                    <a:pt x="71120" y="78801"/>
                  </a:lnTo>
                  <a:lnTo>
                    <a:pt x="73130" y="78205"/>
                  </a:lnTo>
                  <a:lnTo>
                    <a:pt x="77904" y="75003"/>
                  </a:lnTo>
                  <a:lnTo>
                    <a:pt x="85948" y="67845"/>
                  </a:lnTo>
                  <a:lnTo>
                    <a:pt x="94363" y="59692"/>
                  </a:lnTo>
                  <a:lnTo>
                    <a:pt x="100994" y="54075"/>
                  </a:lnTo>
                  <a:lnTo>
                    <a:pt x="105429" y="51243"/>
                  </a:lnTo>
                  <a:lnTo>
                    <a:pt x="110291" y="48403"/>
                  </a:lnTo>
                  <a:lnTo>
                    <a:pt x="115437" y="45557"/>
                  </a:lnTo>
                  <a:lnTo>
                    <a:pt x="126235" y="39855"/>
                  </a:lnTo>
                  <a:lnTo>
                    <a:pt x="130829" y="37001"/>
                  </a:lnTo>
                  <a:lnTo>
                    <a:pt x="138473" y="31290"/>
                  </a:lnTo>
                  <a:lnTo>
                    <a:pt x="142798" y="28433"/>
                  </a:lnTo>
                  <a:lnTo>
                    <a:pt x="147586" y="25577"/>
                  </a:lnTo>
                  <a:lnTo>
                    <a:pt x="152683" y="22720"/>
                  </a:lnTo>
                  <a:lnTo>
                    <a:pt x="157986" y="20815"/>
                  </a:lnTo>
                  <a:lnTo>
                    <a:pt x="163427" y="19545"/>
                  </a:lnTo>
                  <a:lnTo>
                    <a:pt x="168958" y="18699"/>
                  </a:lnTo>
                  <a:lnTo>
                    <a:pt x="173599" y="17182"/>
                  </a:lnTo>
                  <a:lnTo>
                    <a:pt x="181295" y="12957"/>
                  </a:lnTo>
                  <a:lnTo>
                    <a:pt x="185633" y="10496"/>
                  </a:lnTo>
                  <a:lnTo>
                    <a:pt x="195533" y="5222"/>
                  </a:lnTo>
                  <a:lnTo>
                    <a:pt x="203743" y="2244"/>
                  </a:lnTo>
                  <a:lnTo>
                    <a:pt x="210567" y="920"/>
                  </a:lnTo>
                  <a:lnTo>
                    <a:pt x="218812" y="174"/>
                  </a:lnTo>
                  <a:lnTo>
                    <a:pt x="221075" y="0"/>
                  </a:lnTo>
                  <a:lnTo>
                    <a:pt x="221678" y="906"/>
                  </a:lnTo>
                  <a:lnTo>
                    <a:pt x="222348" y="4453"/>
                  </a:lnTo>
                  <a:lnTo>
                    <a:pt x="223479" y="5779"/>
                  </a:lnTo>
                  <a:lnTo>
                    <a:pt x="225186" y="6664"/>
                  </a:lnTo>
                  <a:lnTo>
                    <a:pt x="227276" y="7254"/>
                  </a:lnTo>
                  <a:lnTo>
                    <a:pt x="228670" y="8599"/>
                  </a:lnTo>
                  <a:lnTo>
                    <a:pt x="229599" y="10449"/>
                  </a:lnTo>
                  <a:lnTo>
                    <a:pt x="231090" y="15711"/>
                  </a:lnTo>
                  <a:lnTo>
                    <a:pt x="231409" y="26160"/>
                  </a:lnTo>
                  <a:lnTo>
                    <a:pt x="231425" y="28824"/>
                  </a:lnTo>
                  <a:lnTo>
                    <a:pt x="228903" y="36863"/>
                  </a:lnTo>
                  <a:lnTo>
                    <a:pt x="224607" y="45834"/>
                  </a:lnTo>
                  <a:lnTo>
                    <a:pt x="216833" y="57191"/>
                  </a:lnTo>
                  <a:lnTo>
                    <a:pt x="211305" y="66933"/>
                  </a:lnTo>
                  <a:lnTo>
                    <a:pt x="203133" y="77613"/>
                  </a:lnTo>
                  <a:lnTo>
                    <a:pt x="198287" y="83128"/>
                  </a:lnTo>
                  <a:lnTo>
                    <a:pt x="193151" y="88710"/>
                  </a:lnTo>
                  <a:lnTo>
                    <a:pt x="182365" y="99992"/>
                  </a:lnTo>
                  <a:lnTo>
                    <a:pt x="176821" y="106620"/>
                  </a:lnTo>
                  <a:lnTo>
                    <a:pt x="171221" y="113896"/>
                  </a:lnTo>
                  <a:lnTo>
                    <a:pt x="165582" y="121604"/>
                  </a:lnTo>
                  <a:lnTo>
                    <a:pt x="159918" y="128648"/>
                  </a:lnTo>
                  <a:lnTo>
                    <a:pt x="154237" y="135249"/>
                  </a:lnTo>
                  <a:lnTo>
                    <a:pt x="148544" y="141554"/>
                  </a:lnTo>
                  <a:lnTo>
                    <a:pt x="142844" y="146711"/>
                  </a:lnTo>
                  <a:lnTo>
                    <a:pt x="137140" y="151101"/>
                  </a:lnTo>
                  <a:lnTo>
                    <a:pt x="131431" y="154980"/>
                  </a:lnTo>
                  <a:lnTo>
                    <a:pt x="126673" y="159471"/>
                  </a:lnTo>
                  <a:lnTo>
                    <a:pt x="118847" y="169541"/>
                  </a:lnTo>
                  <a:lnTo>
                    <a:pt x="114474" y="173941"/>
                  </a:lnTo>
                  <a:lnTo>
                    <a:pt x="109653" y="177827"/>
                  </a:lnTo>
                  <a:lnTo>
                    <a:pt x="104534" y="181369"/>
                  </a:lnTo>
                  <a:lnTo>
                    <a:pt x="96307" y="187846"/>
                  </a:lnTo>
                  <a:lnTo>
                    <a:pt x="89476" y="193900"/>
                  </a:lnTo>
                  <a:lnTo>
                    <a:pt x="78963" y="203872"/>
                  </a:lnTo>
                  <a:lnTo>
                    <a:pt x="77407" y="204448"/>
                  </a:lnTo>
                  <a:lnTo>
                    <a:pt x="68980" y="205556"/>
                  </a:lnTo>
                  <a:lnTo>
                    <a:pt x="68615" y="205597"/>
                  </a:lnTo>
                  <a:lnTo>
                    <a:pt x="68583" y="198220"/>
                  </a:lnTo>
                  <a:lnTo>
                    <a:pt x="74471" y="190419"/>
                  </a:lnTo>
                  <a:lnTo>
                    <a:pt x="75961" y="185201"/>
                  </a:lnTo>
                  <a:lnTo>
                    <a:pt x="78263" y="182476"/>
                  </a:lnTo>
                  <a:lnTo>
                    <a:pt x="85901" y="176908"/>
                  </a:lnTo>
                  <a:lnTo>
                    <a:pt x="93105" y="171258"/>
                  </a:lnTo>
                  <a:lnTo>
                    <a:pt x="100435" y="165572"/>
                  </a:lnTo>
                  <a:lnTo>
                    <a:pt x="105056" y="162723"/>
                  </a:lnTo>
                  <a:lnTo>
                    <a:pt x="110042" y="159870"/>
                  </a:lnTo>
                  <a:lnTo>
                    <a:pt x="115271" y="157969"/>
                  </a:lnTo>
                  <a:lnTo>
                    <a:pt x="120663" y="156701"/>
                  </a:lnTo>
                  <a:lnTo>
                    <a:pt x="126161" y="155856"/>
                  </a:lnTo>
                  <a:lnTo>
                    <a:pt x="131733" y="154340"/>
                  </a:lnTo>
                  <a:lnTo>
                    <a:pt x="137351" y="152377"/>
                  </a:lnTo>
                  <a:lnTo>
                    <a:pt x="143002" y="150116"/>
                  </a:lnTo>
                  <a:lnTo>
                    <a:pt x="148675" y="148608"/>
                  </a:lnTo>
                  <a:lnTo>
                    <a:pt x="154362" y="147603"/>
                  </a:lnTo>
                  <a:lnTo>
                    <a:pt x="160057" y="146933"/>
                  </a:lnTo>
                  <a:lnTo>
                    <a:pt x="165760" y="146486"/>
                  </a:lnTo>
                  <a:lnTo>
                    <a:pt x="171466" y="146189"/>
                  </a:lnTo>
                  <a:lnTo>
                    <a:pt x="182887" y="145858"/>
                  </a:lnTo>
                  <a:lnTo>
                    <a:pt x="194313" y="145711"/>
                  </a:lnTo>
                  <a:lnTo>
                    <a:pt x="200027" y="146624"/>
                  </a:lnTo>
                  <a:lnTo>
                    <a:pt x="205741" y="148185"/>
                  </a:lnTo>
                  <a:lnTo>
                    <a:pt x="211456" y="150179"/>
                  </a:lnTo>
                  <a:lnTo>
                    <a:pt x="216217" y="152460"/>
                  </a:lnTo>
                  <a:lnTo>
                    <a:pt x="228423" y="160222"/>
                  </a:lnTo>
                  <a:lnTo>
                    <a:pt x="233245" y="162966"/>
                  </a:lnTo>
                  <a:lnTo>
                    <a:pt x="238364" y="165747"/>
                  </a:lnTo>
                  <a:lnTo>
                    <a:pt x="246592" y="171378"/>
                  </a:lnTo>
                  <a:lnTo>
                    <a:pt x="250119" y="174213"/>
                  </a:lnTo>
                  <a:lnTo>
                    <a:pt x="256579" y="182443"/>
                  </a:lnTo>
                  <a:lnTo>
                    <a:pt x="259635" y="187305"/>
                  </a:lnTo>
                  <a:lnTo>
                    <a:pt x="263030" y="197787"/>
                  </a:lnTo>
                  <a:lnTo>
                    <a:pt x="265492" y="208795"/>
                  </a:lnTo>
                  <a:lnTo>
                    <a:pt x="269761" y="220038"/>
                  </a:lnTo>
                  <a:lnTo>
                    <a:pt x="272293" y="231385"/>
                  </a:lnTo>
                  <a:lnTo>
                    <a:pt x="272969" y="237078"/>
                  </a:lnTo>
                  <a:lnTo>
                    <a:pt x="271179" y="248483"/>
                  </a:lnTo>
                  <a:lnTo>
                    <a:pt x="267209" y="259902"/>
                  </a:lnTo>
                  <a:lnTo>
                    <a:pt x="262269" y="271327"/>
                  </a:lnTo>
                  <a:lnTo>
                    <a:pt x="256899" y="282755"/>
                  </a:lnTo>
                  <a:lnTo>
                    <a:pt x="250385" y="294184"/>
                  </a:lnTo>
                  <a:lnTo>
                    <a:pt x="245980" y="299899"/>
                  </a:lnTo>
                  <a:lnTo>
                    <a:pt x="241139" y="305613"/>
                  </a:lnTo>
                  <a:lnTo>
                    <a:pt x="233220" y="314503"/>
                  </a:lnTo>
                  <a:lnTo>
                    <a:pt x="226526" y="322582"/>
                  </a:lnTo>
                  <a:lnTo>
                    <a:pt x="220375" y="332522"/>
                  </a:lnTo>
                  <a:lnTo>
                    <a:pt x="211927" y="340750"/>
                  </a:lnTo>
                  <a:lnTo>
                    <a:pt x="207007" y="344278"/>
                  </a:lnTo>
                  <a:lnTo>
                    <a:pt x="201821" y="347582"/>
                  </a:lnTo>
                  <a:lnTo>
                    <a:pt x="196460" y="350737"/>
                  </a:lnTo>
                  <a:lnTo>
                    <a:pt x="190981" y="353793"/>
                  </a:lnTo>
                  <a:lnTo>
                    <a:pt x="179813" y="359729"/>
                  </a:lnTo>
                  <a:lnTo>
                    <a:pt x="174168" y="362645"/>
                  </a:lnTo>
                  <a:lnTo>
                    <a:pt x="167547" y="364590"/>
                  </a:lnTo>
                  <a:lnTo>
                    <a:pt x="160275" y="365886"/>
                  </a:lnTo>
                  <a:lnTo>
                    <a:pt x="152570" y="366750"/>
                  </a:lnTo>
                  <a:lnTo>
                    <a:pt x="146481" y="368279"/>
                  </a:lnTo>
                  <a:lnTo>
                    <a:pt x="141469" y="370250"/>
                  </a:lnTo>
                  <a:lnTo>
                    <a:pt x="137175" y="372517"/>
                  </a:lnTo>
                  <a:lnTo>
                    <a:pt x="131455" y="374028"/>
                  </a:lnTo>
                  <a:lnTo>
                    <a:pt x="124784" y="375036"/>
                  </a:lnTo>
                  <a:lnTo>
                    <a:pt x="117479" y="375707"/>
                  </a:lnTo>
                  <a:lnTo>
                    <a:pt x="110704" y="376155"/>
                  </a:lnTo>
                  <a:lnTo>
                    <a:pt x="104283" y="376454"/>
                  </a:lnTo>
                  <a:lnTo>
                    <a:pt x="92068" y="376785"/>
                  </a:lnTo>
                  <a:lnTo>
                    <a:pt x="50295" y="377040"/>
                  </a:lnTo>
                  <a:lnTo>
                    <a:pt x="45912" y="376091"/>
                  </a:lnTo>
                  <a:lnTo>
                    <a:pt x="41086" y="374506"/>
                  </a:lnTo>
                  <a:lnTo>
                    <a:pt x="35963" y="372497"/>
                  </a:lnTo>
                  <a:lnTo>
                    <a:pt x="27731" y="370264"/>
                  </a:lnTo>
                  <a:lnTo>
                    <a:pt x="20897" y="369272"/>
                  </a:lnTo>
                  <a:lnTo>
                    <a:pt x="12647" y="368713"/>
                  </a:lnTo>
                  <a:lnTo>
                    <a:pt x="6837" y="368525"/>
                  </a:lnTo>
                  <a:lnTo>
                    <a:pt x="0" y="3684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34"/>
            <p:cNvSpPr/>
            <p:nvPr/>
          </p:nvSpPr>
          <p:spPr>
            <a:xfrm>
              <a:off x="4717732" y="3437572"/>
              <a:ext cx="240031" cy="188596"/>
            </a:xfrm>
            <a:custGeom>
              <a:avLst/>
              <a:gdLst/>
              <a:ahLst/>
              <a:cxnLst/>
              <a:rect l="0" t="0" r="0" b="0"/>
              <a:pathLst>
                <a:path w="240031" h="188596">
                  <a:moveTo>
                    <a:pt x="0" y="0"/>
                  </a:moveTo>
                  <a:lnTo>
                    <a:pt x="20400" y="20400"/>
                  </a:lnTo>
                  <a:lnTo>
                    <a:pt x="24077" y="22173"/>
                  </a:lnTo>
                  <a:lnTo>
                    <a:pt x="28434" y="23354"/>
                  </a:lnTo>
                  <a:lnTo>
                    <a:pt x="33243" y="24142"/>
                  </a:lnTo>
                  <a:lnTo>
                    <a:pt x="37402" y="25620"/>
                  </a:lnTo>
                  <a:lnTo>
                    <a:pt x="44563" y="29802"/>
                  </a:lnTo>
                  <a:lnTo>
                    <a:pt x="48759" y="32250"/>
                  </a:lnTo>
                  <a:lnTo>
                    <a:pt x="53461" y="34835"/>
                  </a:lnTo>
                  <a:lnTo>
                    <a:pt x="58501" y="37511"/>
                  </a:lnTo>
                  <a:lnTo>
                    <a:pt x="62813" y="41200"/>
                  </a:lnTo>
                  <a:lnTo>
                    <a:pt x="66640" y="45564"/>
                  </a:lnTo>
                  <a:lnTo>
                    <a:pt x="70144" y="50379"/>
                  </a:lnTo>
                  <a:lnTo>
                    <a:pt x="74385" y="54541"/>
                  </a:lnTo>
                  <a:lnTo>
                    <a:pt x="79118" y="58268"/>
                  </a:lnTo>
                  <a:lnTo>
                    <a:pt x="84178" y="61705"/>
                  </a:lnTo>
                  <a:lnTo>
                    <a:pt x="89456" y="64949"/>
                  </a:lnTo>
                  <a:lnTo>
                    <a:pt x="94880" y="68065"/>
                  </a:lnTo>
                  <a:lnTo>
                    <a:pt x="100401" y="71094"/>
                  </a:lnTo>
                  <a:lnTo>
                    <a:pt x="105986" y="75019"/>
                  </a:lnTo>
                  <a:lnTo>
                    <a:pt x="111615" y="79540"/>
                  </a:lnTo>
                  <a:lnTo>
                    <a:pt x="117273" y="84459"/>
                  </a:lnTo>
                  <a:lnTo>
                    <a:pt x="126099" y="92465"/>
                  </a:lnTo>
                  <a:lnTo>
                    <a:pt x="129786" y="95934"/>
                  </a:lnTo>
                  <a:lnTo>
                    <a:pt x="134149" y="99198"/>
                  </a:lnTo>
                  <a:lnTo>
                    <a:pt x="138963" y="102327"/>
                  </a:lnTo>
                  <a:lnTo>
                    <a:pt x="144077" y="105366"/>
                  </a:lnTo>
                  <a:lnTo>
                    <a:pt x="149391" y="109296"/>
                  </a:lnTo>
                  <a:lnTo>
                    <a:pt x="154839" y="113822"/>
                  </a:lnTo>
                  <a:lnTo>
                    <a:pt x="165020" y="122978"/>
                  </a:lnTo>
                  <a:lnTo>
                    <a:pt x="172720" y="130222"/>
                  </a:lnTo>
                  <a:lnTo>
                    <a:pt x="177059" y="133487"/>
                  </a:lnTo>
                  <a:lnTo>
                    <a:pt x="181857" y="136616"/>
                  </a:lnTo>
                  <a:lnTo>
                    <a:pt x="186960" y="139655"/>
                  </a:lnTo>
                  <a:lnTo>
                    <a:pt x="190363" y="142633"/>
                  </a:lnTo>
                  <a:lnTo>
                    <a:pt x="192631" y="145572"/>
                  </a:lnTo>
                  <a:lnTo>
                    <a:pt x="194143" y="148483"/>
                  </a:lnTo>
                  <a:lnTo>
                    <a:pt x="200903" y="154257"/>
                  </a:lnTo>
                  <a:lnTo>
                    <a:pt x="205373" y="157131"/>
                  </a:lnTo>
                  <a:lnTo>
                    <a:pt x="209306" y="159999"/>
                  </a:lnTo>
                  <a:lnTo>
                    <a:pt x="216215" y="165726"/>
                  </a:lnTo>
                  <a:lnTo>
                    <a:pt x="222461" y="171446"/>
                  </a:lnTo>
                  <a:lnTo>
                    <a:pt x="231332" y="180021"/>
                  </a:lnTo>
                  <a:lnTo>
                    <a:pt x="24003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35"/>
            <p:cNvSpPr/>
            <p:nvPr/>
          </p:nvSpPr>
          <p:spPr>
            <a:xfrm>
              <a:off x="4734877" y="3446145"/>
              <a:ext cx="214314" cy="222885"/>
            </a:xfrm>
            <a:custGeom>
              <a:avLst/>
              <a:gdLst/>
              <a:ahLst/>
              <a:cxnLst/>
              <a:rect l="0" t="0" r="0" b="0"/>
              <a:pathLst>
                <a:path w="214314" h="222885">
                  <a:moveTo>
                    <a:pt x="214313" y="0"/>
                  </a:moveTo>
                  <a:lnTo>
                    <a:pt x="214313" y="4550"/>
                  </a:lnTo>
                  <a:lnTo>
                    <a:pt x="213360" y="5891"/>
                  </a:lnTo>
                  <a:lnTo>
                    <a:pt x="211773" y="6785"/>
                  </a:lnTo>
                  <a:lnTo>
                    <a:pt x="207469" y="7778"/>
                  </a:lnTo>
                  <a:lnTo>
                    <a:pt x="202381" y="8219"/>
                  </a:lnTo>
                  <a:lnTo>
                    <a:pt x="199690" y="10242"/>
                  </a:lnTo>
                  <a:lnTo>
                    <a:pt x="196945" y="13495"/>
                  </a:lnTo>
                  <a:lnTo>
                    <a:pt x="194162" y="17569"/>
                  </a:lnTo>
                  <a:lnTo>
                    <a:pt x="190401" y="21238"/>
                  </a:lnTo>
                  <a:lnTo>
                    <a:pt x="185989" y="24636"/>
                  </a:lnTo>
                  <a:lnTo>
                    <a:pt x="181143" y="27854"/>
                  </a:lnTo>
                  <a:lnTo>
                    <a:pt x="176007" y="31904"/>
                  </a:lnTo>
                  <a:lnTo>
                    <a:pt x="170678" y="36509"/>
                  </a:lnTo>
                  <a:lnTo>
                    <a:pt x="165220" y="41484"/>
                  </a:lnTo>
                  <a:lnTo>
                    <a:pt x="154076" y="52092"/>
                  </a:lnTo>
                  <a:lnTo>
                    <a:pt x="97151" y="108596"/>
                  </a:lnTo>
                  <a:lnTo>
                    <a:pt x="92390" y="114307"/>
                  </a:lnTo>
                  <a:lnTo>
                    <a:pt x="88263" y="120020"/>
                  </a:lnTo>
                  <a:lnTo>
                    <a:pt x="84560" y="125733"/>
                  </a:lnTo>
                  <a:lnTo>
                    <a:pt x="80186" y="131447"/>
                  </a:lnTo>
                  <a:lnTo>
                    <a:pt x="75365" y="137161"/>
                  </a:lnTo>
                  <a:lnTo>
                    <a:pt x="65881" y="147638"/>
                  </a:lnTo>
                  <a:lnTo>
                    <a:pt x="58490" y="155469"/>
                  </a:lnTo>
                  <a:lnTo>
                    <a:pt x="44424" y="169784"/>
                  </a:lnTo>
                  <a:lnTo>
                    <a:pt x="40093" y="175102"/>
                  </a:lnTo>
                  <a:lnTo>
                    <a:pt x="36254" y="180552"/>
                  </a:lnTo>
                  <a:lnTo>
                    <a:pt x="32742" y="186090"/>
                  </a:lnTo>
                  <a:lnTo>
                    <a:pt x="29448" y="189783"/>
                  </a:lnTo>
                  <a:lnTo>
                    <a:pt x="26299" y="192244"/>
                  </a:lnTo>
                  <a:lnTo>
                    <a:pt x="23248" y="193885"/>
                  </a:lnTo>
                  <a:lnTo>
                    <a:pt x="17318" y="200788"/>
                  </a:lnTo>
                  <a:lnTo>
                    <a:pt x="10300" y="211641"/>
                  </a:lnTo>
                  <a:lnTo>
                    <a:pt x="6800" y="215665"/>
                  </a:lnTo>
                  <a:lnTo>
                    <a:pt x="0" y="2228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36"/>
            <p:cNvSpPr/>
            <p:nvPr/>
          </p:nvSpPr>
          <p:spPr>
            <a:xfrm>
              <a:off x="5094922" y="3497611"/>
              <a:ext cx="257176" cy="25687"/>
            </a:xfrm>
            <a:custGeom>
              <a:avLst/>
              <a:gdLst/>
              <a:ahLst/>
              <a:cxnLst/>
              <a:rect l="0" t="0" r="0" b="0"/>
              <a:pathLst>
                <a:path w="257176" h="25687">
                  <a:moveTo>
                    <a:pt x="0" y="8541"/>
                  </a:moveTo>
                  <a:lnTo>
                    <a:pt x="4551" y="3990"/>
                  </a:lnTo>
                  <a:lnTo>
                    <a:pt x="7797" y="2650"/>
                  </a:lnTo>
                  <a:lnTo>
                    <a:pt x="11865" y="1756"/>
                  </a:lnTo>
                  <a:lnTo>
                    <a:pt x="22981" y="322"/>
                  </a:lnTo>
                  <a:lnTo>
                    <a:pt x="29581" y="125"/>
                  </a:lnTo>
                  <a:lnTo>
                    <a:pt x="53892" y="0"/>
                  </a:lnTo>
                  <a:lnTo>
                    <a:pt x="61645" y="942"/>
                  </a:lnTo>
                  <a:lnTo>
                    <a:pt x="69672" y="2523"/>
                  </a:lnTo>
                  <a:lnTo>
                    <a:pt x="77880" y="4529"/>
                  </a:lnTo>
                  <a:lnTo>
                    <a:pt x="86210" y="5866"/>
                  </a:lnTo>
                  <a:lnTo>
                    <a:pt x="94621" y="6758"/>
                  </a:lnTo>
                  <a:lnTo>
                    <a:pt x="103086" y="7352"/>
                  </a:lnTo>
                  <a:lnTo>
                    <a:pt x="112539" y="7749"/>
                  </a:lnTo>
                  <a:lnTo>
                    <a:pt x="133202" y="8189"/>
                  </a:lnTo>
                  <a:lnTo>
                    <a:pt x="161705" y="8437"/>
                  </a:lnTo>
                  <a:lnTo>
                    <a:pt x="170668" y="9424"/>
                  </a:lnTo>
                  <a:lnTo>
                    <a:pt x="179501" y="11035"/>
                  </a:lnTo>
                  <a:lnTo>
                    <a:pt x="188248" y="13061"/>
                  </a:lnTo>
                  <a:lnTo>
                    <a:pt x="196936" y="15364"/>
                  </a:lnTo>
                  <a:lnTo>
                    <a:pt x="214209" y="20464"/>
                  </a:lnTo>
                  <a:lnTo>
                    <a:pt x="221864" y="22205"/>
                  </a:lnTo>
                  <a:lnTo>
                    <a:pt x="228872" y="23365"/>
                  </a:lnTo>
                  <a:lnTo>
                    <a:pt x="235449" y="24139"/>
                  </a:lnTo>
                  <a:lnTo>
                    <a:pt x="240786" y="24655"/>
                  </a:lnTo>
                  <a:lnTo>
                    <a:pt x="245296" y="24998"/>
                  </a:lnTo>
                  <a:lnTo>
                    <a:pt x="257175" y="2568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37"/>
            <p:cNvSpPr/>
            <p:nvPr/>
          </p:nvSpPr>
          <p:spPr>
            <a:xfrm>
              <a:off x="5233273" y="3420427"/>
              <a:ext cx="75962" cy="257176"/>
            </a:xfrm>
            <a:custGeom>
              <a:avLst/>
              <a:gdLst/>
              <a:ahLst/>
              <a:cxnLst/>
              <a:rect l="0" t="0" r="0" b="0"/>
              <a:pathLst>
                <a:path w="75962" h="257176">
                  <a:moveTo>
                    <a:pt x="7381" y="0"/>
                  </a:moveTo>
                  <a:lnTo>
                    <a:pt x="0" y="0"/>
                  </a:lnTo>
                  <a:lnTo>
                    <a:pt x="1508" y="952"/>
                  </a:lnTo>
                  <a:lnTo>
                    <a:pt x="4418" y="2540"/>
                  </a:lnTo>
                  <a:lnTo>
                    <a:pt x="8264" y="4551"/>
                  </a:lnTo>
                  <a:lnTo>
                    <a:pt x="10827" y="6844"/>
                  </a:lnTo>
                  <a:lnTo>
                    <a:pt x="12536" y="9325"/>
                  </a:lnTo>
                  <a:lnTo>
                    <a:pt x="13675" y="11932"/>
                  </a:lnTo>
                  <a:lnTo>
                    <a:pt x="17481" y="19908"/>
                  </a:lnTo>
                  <a:lnTo>
                    <a:pt x="19829" y="24702"/>
                  </a:lnTo>
                  <a:lnTo>
                    <a:pt x="21396" y="28851"/>
                  </a:lnTo>
                  <a:lnTo>
                    <a:pt x="23135" y="36000"/>
                  </a:lnTo>
                  <a:lnTo>
                    <a:pt x="24551" y="40193"/>
                  </a:lnTo>
                  <a:lnTo>
                    <a:pt x="26448" y="44893"/>
                  </a:lnTo>
                  <a:lnTo>
                    <a:pt x="28665" y="49931"/>
                  </a:lnTo>
                  <a:lnTo>
                    <a:pt x="33668" y="60609"/>
                  </a:lnTo>
                  <a:lnTo>
                    <a:pt x="53135" y="100048"/>
                  </a:lnTo>
                  <a:lnTo>
                    <a:pt x="55029" y="105751"/>
                  </a:lnTo>
                  <a:lnTo>
                    <a:pt x="56291" y="111458"/>
                  </a:lnTo>
                  <a:lnTo>
                    <a:pt x="57133" y="117168"/>
                  </a:lnTo>
                  <a:lnTo>
                    <a:pt x="58647" y="122879"/>
                  </a:lnTo>
                  <a:lnTo>
                    <a:pt x="60608" y="128592"/>
                  </a:lnTo>
                  <a:lnTo>
                    <a:pt x="62869" y="134306"/>
                  </a:lnTo>
                  <a:lnTo>
                    <a:pt x="64375" y="140020"/>
                  </a:lnTo>
                  <a:lnTo>
                    <a:pt x="65380" y="145734"/>
                  </a:lnTo>
                  <a:lnTo>
                    <a:pt x="66050" y="151449"/>
                  </a:lnTo>
                  <a:lnTo>
                    <a:pt x="66496" y="157163"/>
                  </a:lnTo>
                  <a:lnTo>
                    <a:pt x="66794" y="162878"/>
                  </a:lnTo>
                  <a:lnTo>
                    <a:pt x="67124" y="174308"/>
                  </a:lnTo>
                  <a:lnTo>
                    <a:pt x="67271" y="185738"/>
                  </a:lnTo>
                  <a:lnTo>
                    <a:pt x="68263" y="191453"/>
                  </a:lnTo>
                  <a:lnTo>
                    <a:pt x="69877" y="197168"/>
                  </a:lnTo>
                  <a:lnTo>
                    <a:pt x="71905" y="202882"/>
                  </a:lnTo>
                  <a:lnTo>
                    <a:pt x="73257" y="207645"/>
                  </a:lnTo>
                  <a:lnTo>
                    <a:pt x="74759" y="215477"/>
                  </a:lnTo>
                  <a:lnTo>
                    <a:pt x="75427" y="222132"/>
                  </a:lnTo>
                  <a:lnTo>
                    <a:pt x="75725" y="229218"/>
                  </a:lnTo>
                  <a:lnTo>
                    <a:pt x="75961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38"/>
            <p:cNvSpPr/>
            <p:nvPr/>
          </p:nvSpPr>
          <p:spPr>
            <a:xfrm>
              <a:off x="5437822" y="3386178"/>
              <a:ext cx="231458" cy="205668"/>
            </a:xfrm>
            <a:custGeom>
              <a:avLst/>
              <a:gdLst/>
              <a:ahLst/>
              <a:cxnLst/>
              <a:rect l="0" t="0" r="0" b="0"/>
              <a:pathLst>
                <a:path w="231458" h="205668">
                  <a:moveTo>
                    <a:pt x="0" y="59967"/>
                  </a:moveTo>
                  <a:lnTo>
                    <a:pt x="0" y="52586"/>
                  </a:lnTo>
                  <a:lnTo>
                    <a:pt x="4551" y="47196"/>
                  </a:lnTo>
                  <a:lnTo>
                    <a:pt x="4939" y="44785"/>
                  </a:lnTo>
                  <a:lnTo>
                    <a:pt x="4245" y="42226"/>
                  </a:lnTo>
                  <a:lnTo>
                    <a:pt x="2830" y="39567"/>
                  </a:lnTo>
                  <a:lnTo>
                    <a:pt x="3792" y="36842"/>
                  </a:lnTo>
                  <a:lnTo>
                    <a:pt x="6338" y="34073"/>
                  </a:lnTo>
                  <a:lnTo>
                    <a:pt x="13294" y="28456"/>
                  </a:lnTo>
                  <a:lnTo>
                    <a:pt x="19561" y="22784"/>
                  </a:lnTo>
                  <a:lnTo>
                    <a:pt x="23519" y="20891"/>
                  </a:lnTo>
                  <a:lnTo>
                    <a:pt x="28062" y="19629"/>
                  </a:lnTo>
                  <a:lnTo>
                    <a:pt x="32995" y="18787"/>
                  </a:lnTo>
                  <a:lnTo>
                    <a:pt x="38190" y="17273"/>
                  </a:lnTo>
                  <a:lnTo>
                    <a:pt x="43557" y="15312"/>
                  </a:lnTo>
                  <a:lnTo>
                    <a:pt x="49040" y="13052"/>
                  </a:lnTo>
                  <a:lnTo>
                    <a:pt x="54601" y="10592"/>
                  </a:lnTo>
                  <a:lnTo>
                    <a:pt x="65860" y="5320"/>
                  </a:lnTo>
                  <a:lnTo>
                    <a:pt x="71529" y="3533"/>
                  </a:lnTo>
                  <a:lnTo>
                    <a:pt x="77214" y="2342"/>
                  </a:lnTo>
                  <a:lnTo>
                    <a:pt x="82908" y="1548"/>
                  </a:lnTo>
                  <a:lnTo>
                    <a:pt x="88610" y="1018"/>
                  </a:lnTo>
                  <a:lnTo>
                    <a:pt x="94316" y="665"/>
                  </a:lnTo>
                  <a:lnTo>
                    <a:pt x="105736" y="273"/>
                  </a:lnTo>
                  <a:lnTo>
                    <a:pt x="129753" y="0"/>
                  </a:lnTo>
                  <a:lnTo>
                    <a:pt x="133175" y="939"/>
                  </a:lnTo>
                  <a:lnTo>
                    <a:pt x="139516" y="4522"/>
                  </a:lnTo>
                  <a:lnTo>
                    <a:pt x="145510" y="9290"/>
                  </a:lnTo>
                  <a:lnTo>
                    <a:pt x="151349" y="14583"/>
                  </a:lnTo>
                  <a:lnTo>
                    <a:pt x="157119" y="20111"/>
                  </a:lnTo>
                  <a:lnTo>
                    <a:pt x="159038" y="22919"/>
                  </a:lnTo>
                  <a:lnTo>
                    <a:pt x="161171" y="28578"/>
                  </a:lnTo>
                  <a:lnTo>
                    <a:pt x="163645" y="31421"/>
                  </a:lnTo>
                  <a:lnTo>
                    <a:pt x="167199" y="34269"/>
                  </a:lnTo>
                  <a:lnTo>
                    <a:pt x="171473" y="37120"/>
                  </a:lnTo>
                  <a:lnTo>
                    <a:pt x="174323" y="40925"/>
                  </a:lnTo>
                  <a:lnTo>
                    <a:pt x="176223" y="45367"/>
                  </a:lnTo>
                  <a:lnTo>
                    <a:pt x="177489" y="50234"/>
                  </a:lnTo>
                  <a:lnTo>
                    <a:pt x="177381" y="55383"/>
                  </a:lnTo>
                  <a:lnTo>
                    <a:pt x="176357" y="60721"/>
                  </a:lnTo>
                  <a:lnTo>
                    <a:pt x="174721" y="66184"/>
                  </a:lnTo>
                  <a:lnTo>
                    <a:pt x="172678" y="71732"/>
                  </a:lnTo>
                  <a:lnTo>
                    <a:pt x="170364" y="77335"/>
                  </a:lnTo>
                  <a:lnTo>
                    <a:pt x="167869" y="82976"/>
                  </a:lnTo>
                  <a:lnTo>
                    <a:pt x="162556" y="94323"/>
                  </a:lnTo>
                  <a:lnTo>
                    <a:pt x="159806" y="100016"/>
                  </a:lnTo>
                  <a:lnTo>
                    <a:pt x="156067" y="105716"/>
                  </a:lnTo>
                  <a:lnTo>
                    <a:pt x="151670" y="111421"/>
                  </a:lnTo>
                  <a:lnTo>
                    <a:pt x="146834" y="117130"/>
                  </a:lnTo>
                  <a:lnTo>
                    <a:pt x="142657" y="122840"/>
                  </a:lnTo>
                  <a:lnTo>
                    <a:pt x="138919" y="128553"/>
                  </a:lnTo>
                  <a:lnTo>
                    <a:pt x="135476" y="134266"/>
                  </a:lnTo>
                  <a:lnTo>
                    <a:pt x="132227" y="139979"/>
                  </a:lnTo>
                  <a:lnTo>
                    <a:pt x="126077" y="151408"/>
                  </a:lnTo>
                  <a:lnTo>
                    <a:pt x="117260" y="168552"/>
                  </a:lnTo>
                  <a:lnTo>
                    <a:pt x="114369" y="172362"/>
                  </a:lnTo>
                  <a:lnTo>
                    <a:pt x="111488" y="174902"/>
                  </a:lnTo>
                  <a:lnTo>
                    <a:pt x="108616" y="176595"/>
                  </a:lnTo>
                  <a:lnTo>
                    <a:pt x="106701" y="178676"/>
                  </a:lnTo>
                  <a:lnTo>
                    <a:pt x="105424" y="181017"/>
                  </a:lnTo>
                  <a:lnTo>
                    <a:pt x="103020" y="188113"/>
                  </a:lnTo>
                  <a:lnTo>
                    <a:pt x="102914" y="192974"/>
                  </a:lnTo>
                  <a:lnTo>
                    <a:pt x="103852" y="194358"/>
                  </a:lnTo>
                  <a:lnTo>
                    <a:pt x="105429" y="195281"/>
                  </a:lnTo>
                  <a:lnTo>
                    <a:pt x="110255" y="196762"/>
                  </a:lnTo>
                  <a:lnTo>
                    <a:pt x="115642" y="201570"/>
                  </a:lnTo>
                  <a:lnTo>
                    <a:pt x="118052" y="202946"/>
                  </a:lnTo>
                  <a:lnTo>
                    <a:pt x="123270" y="204476"/>
                  </a:lnTo>
                  <a:lnTo>
                    <a:pt x="128764" y="205155"/>
                  </a:lnTo>
                  <a:lnTo>
                    <a:pt x="135333" y="205457"/>
                  </a:lnTo>
                  <a:lnTo>
                    <a:pt x="155981" y="205667"/>
                  </a:lnTo>
                  <a:lnTo>
                    <a:pt x="160185" y="204725"/>
                  </a:lnTo>
                  <a:lnTo>
                    <a:pt x="164892" y="203145"/>
                  </a:lnTo>
                  <a:lnTo>
                    <a:pt x="169936" y="201139"/>
                  </a:lnTo>
                  <a:lnTo>
                    <a:pt x="175203" y="199801"/>
                  </a:lnTo>
                  <a:lnTo>
                    <a:pt x="180619" y="198910"/>
                  </a:lnTo>
                  <a:lnTo>
                    <a:pt x="186136" y="198315"/>
                  </a:lnTo>
                  <a:lnTo>
                    <a:pt x="191718" y="197919"/>
                  </a:lnTo>
                  <a:lnTo>
                    <a:pt x="197344" y="197655"/>
                  </a:lnTo>
                  <a:lnTo>
                    <a:pt x="203001" y="197479"/>
                  </a:lnTo>
                  <a:lnTo>
                    <a:pt x="207724" y="196409"/>
                  </a:lnTo>
                  <a:lnTo>
                    <a:pt x="211825" y="194743"/>
                  </a:lnTo>
                  <a:lnTo>
                    <a:pt x="218922" y="191305"/>
                  </a:lnTo>
                  <a:lnTo>
                    <a:pt x="222148" y="190388"/>
                  </a:lnTo>
                  <a:lnTo>
                    <a:pt x="231457" y="18855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39"/>
            <p:cNvSpPr/>
            <p:nvPr/>
          </p:nvSpPr>
          <p:spPr>
            <a:xfrm>
              <a:off x="5780722" y="3454717"/>
              <a:ext cx="274321" cy="435811"/>
            </a:xfrm>
            <a:custGeom>
              <a:avLst/>
              <a:gdLst/>
              <a:ahLst/>
              <a:cxnLst/>
              <a:rect l="0" t="0" r="0" b="0"/>
              <a:pathLst>
                <a:path w="274321" h="435811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5891" y="14622"/>
                  </a:lnTo>
                  <a:lnTo>
                    <a:pt x="8730" y="22959"/>
                  </a:lnTo>
                  <a:lnTo>
                    <a:pt x="12770" y="28619"/>
                  </a:lnTo>
                  <a:lnTo>
                    <a:pt x="14228" y="32415"/>
                  </a:lnTo>
                  <a:lnTo>
                    <a:pt x="17233" y="45905"/>
                  </a:lnTo>
                  <a:lnTo>
                    <a:pt x="22781" y="57311"/>
                  </a:lnTo>
                  <a:lnTo>
                    <a:pt x="24412" y="67064"/>
                  </a:lnTo>
                  <a:lnTo>
                    <a:pt x="27678" y="77749"/>
                  </a:lnTo>
                  <a:lnTo>
                    <a:pt x="32304" y="87895"/>
                  </a:lnTo>
                  <a:lnTo>
                    <a:pt x="37535" y="95579"/>
                  </a:lnTo>
                  <a:lnTo>
                    <a:pt x="40495" y="104710"/>
                  </a:lnTo>
                  <a:lnTo>
                    <a:pt x="41284" y="109812"/>
                  </a:lnTo>
                  <a:lnTo>
                    <a:pt x="44701" y="118020"/>
                  </a:lnTo>
                  <a:lnTo>
                    <a:pt x="51980" y="127997"/>
                  </a:lnTo>
                  <a:lnTo>
                    <a:pt x="54655" y="131051"/>
                  </a:lnTo>
                  <a:lnTo>
                    <a:pt x="57392" y="133087"/>
                  </a:lnTo>
                  <a:lnTo>
                    <a:pt x="62973" y="135350"/>
                  </a:lnTo>
                  <a:lnTo>
                    <a:pt x="64842" y="136906"/>
                  </a:lnTo>
                  <a:lnTo>
                    <a:pt x="66088" y="138896"/>
                  </a:lnTo>
                  <a:lnTo>
                    <a:pt x="66919" y="141175"/>
                  </a:lnTo>
                  <a:lnTo>
                    <a:pt x="68425" y="142694"/>
                  </a:lnTo>
                  <a:lnTo>
                    <a:pt x="70382" y="143707"/>
                  </a:lnTo>
                  <a:lnTo>
                    <a:pt x="75096" y="144832"/>
                  </a:lnTo>
                  <a:lnTo>
                    <a:pt x="80366" y="145333"/>
                  </a:lnTo>
                  <a:lnTo>
                    <a:pt x="83105" y="144514"/>
                  </a:lnTo>
                  <a:lnTo>
                    <a:pt x="91510" y="139762"/>
                  </a:lnTo>
                  <a:lnTo>
                    <a:pt x="97186" y="138317"/>
                  </a:lnTo>
                  <a:lnTo>
                    <a:pt x="99081" y="136978"/>
                  </a:lnTo>
                  <a:lnTo>
                    <a:pt x="100344" y="135134"/>
                  </a:lnTo>
                  <a:lnTo>
                    <a:pt x="101186" y="132952"/>
                  </a:lnTo>
                  <a:lnTo>
                    <a:pt x="106922" y="125330"/>
                  </a:lnTo>
                  <a:lnTo>
                    <a:pt x="114654" y="117039"/>
                  </a:lnTo>
                  <a:lnTo>
                    <a:pt x="122978" y="103999"/>
                  </a:lnTo>
                  <a:lnTo>
                    <a:pt x="128634" y="93529"/>
                  </a:lnTo>
                  <a:lnTo>
                    <a:pt x="140027" y="71286"/>
                  </a:lnTo>
                  <a:lnTo>
                    <a:pt x="143197" y="62480"/>
                  </a:lnTo>
                  <a:lnTo>
                    <a:pt x="145558" y="54439"/>
                  </a:lnTo>
                  <a:lnTo>
                    <a:pt x="149783" y="44515"/>
                  </a:lnTo>
                  <a:lnTo>
                    <a:pt x="152965" y="32769"/>
                  </a:lnTo>
                  <a:lnTo>
                    <a:pt x="154129" y="24106"/>
                  </a:lnTo>
                  <a:lnTo>
                    <a:pt x="154301" y="10541"/>
                  </a:lnTo>
                  <a:lnTo>
                    <a:pt x="154302" y="9885"/>
                  </a:lnTo>
                  <a:lnTo>
                    <a:pt x="154305" y="16069"/>
                  </a:lnTo>
                  <a:lnTo>
                    <a:pt x="155257" y="16428"/>
                  </a:lnTo>
                  <a:lnTo>
                    <a:pt x="158856" y="16826"/>
                  </a:lnTo>
                  <a:lnTo>
                    <a:pt x="160197" y="17885"/>
                  </a:lnTo>
                  <a:lnTo>
                    <a:pt x="161090" y="19543"/>
                  </a:lnTo>
                  <a:lnTo>
                    <a:pt x="161686" y="21601"/>
                  </a:lnTo>
                  <a:lnTo>
                    <a:pt x="164888" y="26428"/>
                  </a:lnTo>
                  <a:lnTo>
                    <a:pt x="172046" y="34501"/>
                  </a:lnTo>
                  <a:lnTo>
                    <a:pt x="174705" y="37288"/>
                  </a:lnTo>
                  <a:lnTo>
                    <a:pt x="176477" y="40099"/>
                  </a:lnTo>
                  <a:lnTo>
                    <a:pt x="179925" y="49558"/>
                  </a:lnTo>
                  <a:lnTo>
                    <a:pt x="184107" y="58856"/>
                  </a:lnTo>
                  <a:lnTo>
                    <a:pt x="191816" y="74800"/>
                  </a:lnTo>
                  <a:lnTo>
                    <a:pt x="194552" y="81300"/>
                  </a:lnTo>
                  <a:lnTo>
                    <a:pt x="197329" y="88490"/>
                  </a:lnTo>
                  <a:lnTo>
                    <a:pt x="200133" y="96141"/>
                  </a:lnTo>
                  <a:lnTo>
                    <a:pt x="205788" y="109722"/>
                  </a:lnTo>
                  <a:lnTo>
                    <a:pt x="211476" y="123060"/>
                  </a:lnTo>
                  <a:lnTo>
                    <a:pt x="217180" y="138514"/>
                  </a:lnTo>
                  <a:lnTo>
                    <a:pt x="219082" y="146635"/>
                  </a:lnTo>
                  <a:lnTo>
                    <a:pt x="220350" y="154906"/>
                  </a:lnTo>
                  <a:lnTo>
                    <a:pt x="221194" y="163279"/>
                  </a:lnTo>
                  <a:lnTo>
                    <a:pt x="221758" y="171717"/>
                  </a:lnTo>
                  <a:lnTo>
                    <a:pt x="222134" y="180201"/>
                  </a:lnTo>
                  <a:lnTo>
                    <a:pt x="222384" y="188714"/>
                  </a:lnTo>
                  <a:lnTo>
                    <a:pt x="223504" y="197247"/>
                  </a:lnTo>
                  <a:lnTo>
                    <a:pt x="225202" y="205793"/>
                  </a:lnTo>
                  <a:lnTo>
                    <a:pt x="227288" y="214348"/>
                  </a:lnTo>
                  <a:lnTo>
                    <a:pt x="228678" y="222909"/>
                  </a:lnTo>
                  <a:lnTo>
                    <a:pt x="229604" y="231473"/>
                  </a:lnTo>
                  <a:lnTo>
                    <a:pt x="230222" y="240041"/>
                  </a:lnTo>
                  <a:lnTo>
                    <a:pt x="229681" y="249562"/>
                  </a:lnTo>
                  <a:lnTo>
                    <a:pt x="228368" y="259720"/>
                  </a:lnTo>
                  <a:lnTo>
                    <a:pt x="226541" y="270302"/>
                  </a:lnTo>
                  <a:lnTo>
                    <a:pt x="224369" y="280214"/>
                  </a:lnTo>
                  <a:lnTo>
                    <a:pt x="221970" y="289679"/>
                  </a:lnTo>
                  <a:lnTo>
                    <a:pt x="219417" y="298847"/>
                  </a:lnTo>
                  <a:lnTo>
                    <a:pt x="217716" y="307816"/>
                  </a:lnTo>
                  <a:lnTo>
                    <a:pt x="216581" y="316653"/>
                  </a:lnTo>
                  <a:lnTo>
                    <a:pt x="215825" y="325403"/>
                  </a:lnTo>
                  <a:lnTo>
                    <a:pt x="214369" y="333140"/>
                  </a:lnTo>
                  <a:lnTo>
                    <a:pt x="212445" y="340203"/>
                  </a:lnTo>
                  <a:lnTo>
                    <a:pt x="202514" y="369779"/>
                  </a:lnTo>
                  <a:lnTo>
                    <a:pt x="199779" y="377011"/>
                  </a:lnTo>
                  <a:lnTo>
                    <a:pt x="194201" y="390128"/>
                  </a:lnTo>
                  <a:lnTo>
                    <a:pt x="188546" y="402308"/>
                  </a:lnTo>
                  <a:lnTo>
                    <a:pt x="182858" y="413119"/>
                  </a:lnTo>
                  <a:lnTo>
                    <a:pt x="177155" y="421098"/>
                  </a:lnTo>
                  <a:lnTo>
                    <a:pt x="174301" y="423607"/>
                  </a:lnTo>
                  <a:lnTo>
                    <a:pt x="171446" y="425280"/>
                  </a:lnTo>
                  <a:lnTo>
                    <a:pt x="168590" y="426395"/>
                  </a:lnTo>
                  <a:lnTo>
                    <a:pt x="166685" y="428091"/>
                  </a:lnTo>
                  <a:lnTo>
                    <a:pt x="165416" y="430174"/>
                  </a:lnTo>
                  <a:lnTo>
                    <a:pt x="164570" y="432515"/>
                  </a:lnTo>
                  <a:lnTo>
                    <a:pt x="163053" y="434076"/>
                  </a:lnTo>
                  <a:lnTo>
                    <a:pt x="161090" y="435117"/>
                  </a:lnTo>
                  <a:lnTo>
                    <a:pt x="158828" y="435810"/>
                  </a:lnTo>
                  <a:lnTo>
                    <a:pt x="156368" y="435320"/>
                  </a:lnTo>
                  <a:lnTo>
                    <a:pt x="151094" y="432236"/>
                  </a:lnTo>
                  <a:lnTo>
                    <a:pt x="143036" y="427690"/>
                  </a:lnTo>
                  <a:lnTo>
                    <a:pt x="138220" y="425144"/>
                  </a:lnTo>
                  <a:lnTo>
                    <a:pt x="135009" y="421542"/>
                  </a:lnTo>
                  <a:lnTo>
                    <a:pt x="132868" y="417236"/>
                  </a:lnTo>
                  <a:lnTo>
                    <a:pt x="129538" y="408323"/>
                  </a:lnTo>
                  <a:lnTo>
                    <a:pt x="124883" y="401187"/>
                  </a:lnTo>
                  <a:lnTo>
                    <a:pt x="122178" y="389760"/>
                  </a:lnTo>
                  <a:lnTo>
                    <a:pt x="121457" y="382713"/>
                  </a:lnTo>
                  <a:lnTo>
                    <a:pt x="120656" y="369802"/>
                  </a:lnTo>
                  <a:lnTo>
                    <a:pt x="120299" y="356761"/>
                  </a:lnTo>
                  <a:lnTo>
                    <a:pt x="120142" y="341441"/>
                  </a:lnTo>
                  <a:lnTo>
                    <a:pt x="121052" y="333355"/>
                  </a:lnTo>
                  <a:lnTo>
                    <a:pt x="122611" y="325106"/>
                  </a:lnTo>
                  <a:lnTo>
                    <a:pt x="124603" y="316750"/>
                  </a:lnTo>
                  <a:lnTo>
                    <a:pt x="126884" y="309274"/>
                  </a:lnTo>
                  <a:lnTo>
                    <a:pt x="131958" y="295888"/>
                  </a:lnTo>
                  <a:lnTo>
                    <a:pt x="137388" y="283588"/>
                  </a:lnTo>
                  <a:lnTo>
                    <a:pt x="143929" y="271772"/>
                  </a:lnTo>
                  <a:lnTo>
                    <a:pt x="148340" y="265954"/>
                  </a:lnTo>
                  <a:lnTo>
                    <a:pt x="153186" y="260170"/>
                  </a:lnTo>
                  <a:lnTo>
                    <a:pt x="161110" y="251204"/>
                  </a:lnTo>
                  <a:lnTo>
                    <a:pt x="168760" y="244044"/>
                  </a:lnTo>
                  <a:lnTo>
                    <a:pt x="173466" y="240801"/>
                  </a:lnTo>
                  <a:lnTo>
                    <a:pt x="178509" y="237686"/>
                  </a:lnTo>
                  <a:lnTo>
                    <a:pt x="183776" y="234658"/>
                  </a:lnTo>
                  <a:lnTo>
                    <a:pt x="194709" y="228752"/>
                  </a:lnTo>
                  <a:lnTo>
                    <a:pt x="199338" y="225844"/>
                  </a:lnTo>
                  <a:lnTo>
                    <a:pt x="207022" y="220073"/>
                  </a:lnTo>
                  <a:lnTo>
                    <a:pt x="211357" y="218153"/>
                  </a:lnTo>
                  <a:lnTo>
                    <a:pt x="216153" y="216873"/>
                  </a:lnTo>
                  <a:lnTo>
                    <a:pt x="221254" y="216019"/>
                  </a:lnTo>
                  <a:lnTo>
                    <a:pt x="229463" y="212531"/>
                  </a:lnTo>
                  <a:lnTo>
                    <a:pt x="237238" y="207806"/>
                  </a:lnTo>
                  <a:lnTo>
                    <a:pt x="247044" y="202531"/>
                  </a:lnTo>
                  <a:lnTo>
                    <a:pt x="255213" y="199551"/>
                  </a:lnTo>
                  <a:lnTo>
                    <a:pt x="258724" y="198757"/>
                  </a:lnTo>
                  <a:lnTo>
                    <a:pt x="265166" y="195334"/>
                  </a:lnTo>
                  <a:lnTo>
                    <a:pt x="27432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40"/>
            <p:cNvSpPr/>
            <p:nvPr/>
          </p:nvSpPr>
          <p:spPr>
            <a:xfrm>
              <a:off x="6252209" y="3420533"/>
              <a:ext cx="222887" cy="25613"/>
            </a:xfrm>
            <a:custGeom>
              <a:avLst/>
              <a:gdLst/>
              <a:ahLst/>
              <a:cxnLst/>
              <a:rect l="0" t="0" r="0" b="0"/>
              <a:pathLst>
                <a:path w="222887" h="25613">
                  <a:moveTo>
                    <a:pt x="0" y="25612"/>
                  </a:moveTo>
                  <a:lnTo>
                    <a:pt x="4552" y="21061"/>
                  </a:lnTo>
                  <a:lnTo>
                    <a:pt x="6844" y="19720"/>
                  </a:lnTo>
                  <a:lnTo>
                    <a:pt x="9325" y="18826"/>
                  </a:lnTo>
                  <a:lnTo>
                    <a:pt x="11932" y="18231"/>
                  </a:lnTo>
                  <a:lnTo>
                    <a:pt x="15575" y="17834"/>
                  </a:lnTo>
                  <a:lnTo>
                    <a:pt x="19909" y="17569"/>
                  </a:lnTo>
                  <a:lnTo>
                    <a:pt x="24702" y="17392"/>
                  </a:lnTo>
                  <a:lnTo>
                    <a:pt x="29803" y="16322"/>
                  </a:lnTo>
                  <a:lnTo>
                    <a:pt x="35109" y="14656"/>
                  </a:lnTo>
                  <a:lnTo>
                    <a:pt x="40551" y="12593"/>
                  </a:lnTo>
                  <a:lnTo>
                    <a:pt x="46084" y="11217"/>
                  </a:lnTo>
                  <a:lnTo>
                    <a:pt x="51678" y="10300"/>
                  </a:lnTo>
                  <a:lnTo>
                    <a:pt x="57312" y="9689"/>
                  </a:lnTo>
                  <a:lnTo>
                    <a:pt x="62974" y="9282"/>
                  </a:lnTo>
                  <a:lnTo>
                    <a:pt x="68653" y="9010"/>
                  </a:lnTo>
                  <a:lnTo>
                    <a:pt x="80995" y="8708"/>
                  </a:lnTo>
                  <a:lnTo>
                    <a:pt x="96006" y="8574"/>
                  </a:lnTo>
                  <a:lnTo>
                    <a:pt x="102104" y="7586"/>
                  </a:lnTo>
                  <a:lnTo>
                    <a:pt x="107122" y="5974"/>
                  </a:lnTo>
                  <a:lnTo>
                    <a:pt x="111420" y="3948"/>
                  </a:lnTo>
                  <a:lnTo>
                    <a:pt x="116190" y="2597"/>
                  </a:lnTo>
                  <a:lnTo>
                    <a:pt x="121276" y="1696"/>
                  </a:lnTo>
                  <a:lnTo>
                    <a:pt x="126571" y="1095"/>
                  </a:lnTo>
                  <a:lnTo>
                    <a:pt x="132006" y="695"/>
                  </a:lnTo>
                  <a:lnTo>
                    <a:pt x="137534" y="428"/>
                  </a:lnTo>
                  <a:lnTo>
                    <a:pt x="148757" y="131"/>
                  </a:lnTo>
                  <a:lnTo>
                    <a:pt x="160094" y="0"/>
                  </a:lnTo>
                  <a:lnTo>
                    <a:pt x="167690" y="917"/>
                  </a:lnTo>
                  <a:lnTo>
                    <a:pt x="176564" y="2481"/>
                  </a:lnTo>
                  <a:lnTo>
                    <a:pt x="186289" y="4476"/>
                  </a:lnTo>
                  <a:lnTo>
                    <a:pt x="193725" y="5806"/>
                  </a:lnTo>
                  <a:lnTo>
                    <a:pt x="199635" y="6693"/>
                  </a:lnTo>
                  <a:lnTo>
                    <a:pt x="204528" y="7284"/>
                  </a:lnTo>
                  <a:lnTo>
                    <a:pt x="208742" y="7678"/>
                  </a:lnTo>
                  <a:lnTo>
                    <a:pt x="212504" y="7941"/>
                  </a:lnTo>
                  <a:lnTo>
                    <a:pt x="222886" y="84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41"/>
            <p:cNvSpPr/>
            <p:nvPr/>
          </p:nvSpPr>
          <p:spPr>
            <a:xfrm>
              <a:off x="6303645" y="3471896"/>
              <a:ext cx="214313" cy="25684"/>
            </a:xfrm>
            <a:custGeom>
              <a:avLst/>
              <a:gdLst/>
              <a:ahLst/>
              <a:cxnLst/>
              <a:rect l="0" t="0" r="0" b="0"/>
              <a:pathLst>
                <a:path w="214313" h="25684">
                  <a:moveTo>
                    <a:pt x="0" y="25683"/>
                  </a:moveTo>
                  <a:lnTo>
                    <a:pt x="11931" y="25683"/>
                  </a:lnTo>
                  <a:lnTo>
                    <a:pt x="14622" y="24731"/>
                  </a:lnTo>
                  <a:lnTo>
                    <a:pt x="17368" y="23144"/>
                  </a:lnTo>
                  <a:lnTo>
                    <a:pt x="20151" y="21133"/>
                  </a:lnTo>
                  <a:lnTo>
                    <a:pt x="22959" y="19792"/>
                  </a:lnTo>
                  <a:lnTo>
                    <a:pt x="25783" y="18899"/>
                  </a:lnTo>
                  <a:lnTo>
                    <a:pt x="28619" y="18303"/>
                  </a:lnTo>
                  <a:lnTo>
                    <a:pt x="32414" y="17906"/>
                  </a:lnTo>
                  <a:lnTo>
                    <a:pt x="36849" y="17641"/>
                  </a:lnTo>
                  <a:lnTo>
                    <a:pt x="41711" y="17464"/>
                  </a:lnTo>
                  <a:lnTo>
                    <a:pt x="46857" y="16394"/>
                  </a:lnTo>
                  <a:lnTo>
                    <a:pt x="52193" y="14728"/>
                  </a:lnTo>
                  <a:lnTo>
                    <a:pt x="57655" y="12665"/>
                  </a:lnTo>
                  <a:lnTo>
                    <a:pt x="64154" y="11289"/>
                  </a:lnTo>
                  <a:lnTo>
                    <a:pt x="71344" y="10372"/>
                  </a:lnTo>
                  <a:lnTo>
                    <a:pt x="78995" y="9761"/>
                  </a:lnTo>
                  <a:lnTo>
                    <a:pt x="86001" y="8401"/>
                  </a:lnTo>
                  <a:lnTo>
                    <a:pt x="92576" y="6542"/>
                  </a:lnTo>
                  <a:lnTo>
                    <a:pt x="98865" y="4350"/>
                  </a:lnTo>
                  <a:lnTo>
                    <a:pt x="105915" y="2889"/>
                  </a:lnTo>
                  <a:lnTo>
                    <a:pt x="113472" y="1915"/>
                  </a:lnTo>
                  <a:lnTo>
                    <a:pt x="121368" y="1265"/>
                  </a:lnTo>
                  <a:lnTo>
                    <a:pt x="128537" y="832"/>
                  </a:lnTo>
                  <a:lnTo>
                    <a:pt x="141582" y="351"/>
                  </a:lnTo>
                  <a:lnTo>
                    <a:pt x="159637" y="80"/>
                  </a:lnTo>
                  <a:lnTo>
                    <a:pt x="181602" y="0"/>
                  </a:lnTo>
                  <a:lnTo>
                    <a:pt x="187743" y="941"/>
                  </a:lnTo>
                  <a:lnTo>
                    <a:pt x="192789" y="2521"/>
                  </a:lnTo>
                  <a:lnTo>
                    <a:pt x="197106" y="4527"/>
                  </a:lnTo>
                  <a:lnTo>
                    <a:pt x="200937" y="5864"/>
                  </a:lnTo>
                  <a:lnTo>
                    <a:pt x="204443" y="6756"/>
                  </a:lnTo>
                  <a:lnTo>
                    <a:pt x="214312" y="85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42"/>
            <p:cNvSpPr/>
            <p:nvPr/>
          </p:nvSpPr>
          <p:spPr>
            <a:xfrm>
              <a:off x="6723698" y="3291947"/>
              <a:ext cx="282316" cy="306880"/>
            </a:xfrm>
            <a:custGeom>
              <a:avLst/>
              <a:gdLst/>
              <a:ahLst/>
              <a:cxnLst/>
              <a:rect l="0" t="0" r="0" b="0"/>
              <a:pathLst>
                <a:path w="282316" h="306880">
                  <a:moveTo>
                    <a:pt x="197167" y="34182"/>
                  </a:moveTo>
                  <a:lnTo>
                    <a:pt x="159984" y="34182"/>
                  </a:lnTo>
                  <a:lnTo>
                    <a:pt x="155234" y="33230"/>
                  </a:lnTo>
                  <a:lnTo>
                    <a:pt x="149209" y="31643"/>
                  </a:lnTo>
                  <a:lnTo>
                    <a:pt x="142335" y="29632"/>
                  </a:lnTo>
                  <a:lnTo>
                    <a:pt x="135847" y="28291"/>
                  </a:lnTo>
                  <a:lnTo>
                    <a:pt x="129617" y="27398"/>
                  </a:lnTo>
                  <a:lnTo>
                    <a:pt x="123558" y="26802"/>
                  </a:lnTo>
                  <a:lnTo>
                    <a:pt x="117614" y="26405"/>
                  </a:lnTo>
                  <a:lnTo>
                    <a:pt x="111747" y="26140"/>
                  </a:lnTo>
                  <a:lnTo>
                    <a:pt x="100147" y="25845"/>
                  </a:lnTo>
                  <a:lnTo>
                    <a:pt x="88641" y="25715"/>
                  </a:lnTo>
                  <a:lnTo>
                    <a:pt x="82906" y="24728"/>
                  </a:lnTo>
                  <a:lnTo>
                    <a:pt x="77178" y="23117"/>
                  </a:lnTo>
                  <a:lnTo>
                    <a:pt x="71455" y="21090"/>
                  </a:lnTo>
                  <a:lnTo>
                    <a:pt x="65734" y="19739"/>
                  </a:lnTo>
                  <a:lnTo>
                    <a:pt x="60015" y="18839"/>
                  </a:lnTo>
                  <a:lnTo>
                    <a:pt x="54297" y="18238"/>
                  </a:lnTo>
                  <a:lnTo>
                    <a:pt x="49532" y="16885"/>
                  </a:lnTo>
                  <a:lnTo>
                    <a:pt x="41699" y="12843"/>
                  </a:lnTo>
                  <a:lnTo>
                    <a:pt x="37324" y="11383"/>
                  </a:lnTo>
                  <a:lnTo>
                    <a:pt x="32502" y="10411"/>
                  </a:lnTo>
                  <a:lnTo>
                    <a:pt x="27383" y="9762"/>
                  </a:lnTo>
                  <a:lnTo>
                    <a:pt x="19155" y="9042"/>
                  </a:lnTo>
                  <a:lnTo>
                    <a:pt x="15627" y="8849"/>
                  </a:lnTo>
                  <a:lnTo>
                    <a:pt x="12322" y="7769"/>
                  </a:lnTo>
                  <a:lnTo>
                    <a:pt x="4074" y="2650"/>
                  </a:lnTo>
                  <a:lnTo>
                    <a:pt x="158" y="0"/>
                  </a:lnTo>
                  <a:lnTo>
                    <a:pt x="20" y="9232"/>
                  </a:lnTo>
                  <a:lnTo>
                    <a:pt x="0" y="41604"/>
                  </a:lnTo>
                  <a:lnTo>
                    <a:pt x="952" y="45798"/>
                  </a:lnTo>
                  <a:lnTo>
                    <a:pt x="4550" y="52998"/>
                  </a:lnTo>
                  <a:lnTo>
                    <a:pt x="9325" y="61913"/>
                  </a:lnTo>
                  <a:lnTo>
                    <a:pt x="11931" y="66956"/>
                  </a:lnTo>
                  <a:lnTo>
                    <a:pt x="13669" y="72224"/>
                  </a:lnTo>
                  <a:lnTo>
                    <a:pt x="14827" y="77641"/>
                  </a:lnTo>
                  <a:lnTo>
                    <a:pt x="15599" y="83158"/>
                  </a:lnTo>
                  <a:lnTo>
                    <a:pt x="16114" y="88740"/>
                  </a:lnTo>
                  <a:lnTo>
                    <a:pt x="16458" y="94367"/>
                  </a:lnTo>
                  <a:lnTo>
                    <a:pt x="16686" y="100023"/>
                  </a:lnTo>
                  <a:lnTo>
                    <a:pt x="17792" y="105699"/>
                  </a:lnTo>
                  <a:lnTo>
                    <a:pt x="19481" y="111387"/>
                  </a:lnTo>
                  <a:lnTo>
                    <a:pt x="21560" y="117085"/>
                  </a:lnTo>
                  <a:lnTo>
                    <a:pt x="24850" y="121836"/>
                  </a:lnTo>
                  <a:lnTo>
                    <a:pt x="33586" y="129655"/>
                  </a:lnTo>
                  <a:lnTo>
                    <a:pt x="41279" y="136304"/>
                  </a:lnTo>
                  <a:lnTo>
                    <a:pt x="44664" y="139412"/>
                  </a:lnTo>
                  <a:lnTo>
                    <a:pt x="46921" y="142435"/>
                  </a:lnTo>
                  <a:lnTo>
                    <a:pt x="50542" y="151592"/>
                  </a:lnTo>
                  <a:lnTo>
                    <a:pt x="51418" y="154153"/>
                  </a:lnTo>
                  <a:lnTo>
                    <a:pt x="58814" y="154194"/>
                  </a:lnTo>
                  <a:lnTo>
                    <a:pt x="66615" y="147353"/>
                  </a:lnTo>
                  <a:lnTo>
                    <a:pt x="71834" y="142266"/>
                  </a:lnTo>
                  <a:lnTo>
                    <a:pt x="74559" y="140528"/>
                  </a:lnTo>
                  <a:lnTo>
                    <a:pt x="80127" y="138597"/>
                  </a:lnTo>
                  <a:lnTo>
                    <a:pt x="81992" y="136177"/>
                  </a:lnTo>
                  <a:lnTo>
                    <a:pt x="83236" y="132659"/>
                  </a:lnTo>
                  <a:lnTo>
                    <a:pt x="84065" y="128408"/>
                  </a:lnTo>
                  <a:lnTo>
                    <a:pt x="86524" y="125575"/>
                  </a:lnTo>
                  <a:lnTo>
                    <a:pt x="90067" y="123686"/>
                  </a:lnTo>
                  <a:lnTo>
                    <a:pt x="94334" y="122427"/>
                  </a:lnTo>
                  <a:lnTo>
                    <a:pt x="99084" y="120635"/>
                  </a:lnTo>
                  <a:lnTo>
                    <a:pt x="104156" y="118487"/>
                  </a:lnTo>
                  <a:lnTo>
                    <a:pt x="109442" y="116103"/>
                  </a:lnTo>
                  <a:lnTo>
                    <a:pt x="120395" y="110915"/>
                  </a:lnTo>
                  <a:lnTo>
                    <a:pt x="125983" y="108197"/>
                  </a:lnTo>
                  <a:lnTo>
                    <a:pt x="132566" y="106386"/>
                  </a:lnTo>
                  <a:lnTo>
                    <a:pt x="139812" y="105178"/>
                  </a:lnTo>
                  <a:lnTo>
                    <a:pt x="147500" y="104373"/>
                  </a:lnTo>
                  <a:lnTo>
                    <a:pt x="153579" y="103836"/>
                  </a:lnTo>
                  <a:lnTo>
                    <a:pt x="158582" y="103478"/>
                  </a:lnTo>
                  <a:lnTo>
                    <a:pt x="162872" y="103240"/>
                  </a:lnTo>
                  <a:lnTo>
                    <a:pt x="172717" y="102975"/>
                  </a:lnTo>
                  <a:lnTo>
                    <a:pt x="178009" y="102904"/>
                  </a:lnTo>
                  <a:lnTo>
                    <a:pt x="183443" y="103809"/>
                  </a:lnTo>
                  <a:lnTo>
                    <a:pt x="188969" y="105365"/>
                  </a:lnTo>
                  <a:lnTo>
                    <a:pt x="194560" y="107355"/>
                  </a:lnTo>
                  <a:lnTo>
                    <a:pt x="200191" y="109634"/>
                  </a:lnTo>
                  <a:lnTo>
                    <a:pt x="205851" y="112106"/>
                  </a:lnTo>
                  <a:lnTo>
                    <a:pt x="217219" y="117393"/>
                  </a:lnTo>
                  <a:lnTo>
                    <a:pt x="228621" y="122917"/>
                  </a:lnTo>
                  <a:lnTo>
                    <a:pt x="235281" y="125724"/>
                  </a:lnTo>
                  <a:lnTo>
                    <a:pt x="242579" y="128548"/>
                  </a:lnTo>
                  <a:lnTo>
                    <a:pt x="250301" y="131383"/>
                  </a:lnTo>
                  <a:lnTo>
                    <a:pt x="256403" y="135177"/>
                  </a:lnTo>
                  <a:lnTo>
                    <a:pt x="261422" y="139613"/>
                  </a:lnTo>
                  <a:lnTo>
                    <a:pt x="265721" y="144474"/>
                  </a:lnTo>
                  <a:lnTo>
                    <a:pt x="269539" y="150573"/>
                  </a:lnTo>
                  <a:lnTo>
                    <a:pt x="273038" y="157496"/>
                  </a:lnTo>
                  <a:lnTo>
                    <a:pt x="276322" y="164969"/>
                  </a:lnTo>
                  <a:lnTo>
                    <a:pt x="278512" y="171856"/>
                  </a:lnTo>
                  <a:lnTo>
                    <a:pt x="279972" y="178352"/>
                  </a:lnTo>
                  <a:lnTo>
                    <a:pt x="280945" y="184588"/>
                  </a:lnTo>
                  <a:lnTo>
                    <a:pt x="281594" y="190650"/>
                  </a:lnTo>
                  <a:lnTo>
                    <a:pt x="282027" y="196597"/>
                  </a:lnTo>
                  <a:lnTo>
                    <a:pt x="282315" y="202467"/>
                  </a:lnTo>
                  <a:lnTo>
                    <a:pt x="281555" y="208284"/>
                  </a:lnTo>
                  <a:lnTo>
                    <a:pt x="280096" y="214068"/>
                  </a:lnTo>
                  <a:lnTo>
                    <a:pt x="278170" y="219829"/>
                  </a:lnTo>
                  <a:lnTo>
                    <a:pt x="275934" y="225574"/>
                  </a:lnTo>
                  <a:lnTo>
                    <a:pt x="273491" y="231310"/>
                  </a:lnTo>
                  <a:lnTo>
                    <a:pt x="270909" y="237038"/>
                  </a:lnTo>
                  <a:lnTo>
                    <a:pt x="267283" y="242762"/>
                  </a:lnTo>
                  <a:lnTo>
                    <a:pt x="262961" y="248483"/>
                  </a:lnTo>
                  <a:lnTo>
                    <a:pt x="258175" y="254202"/>
                  </a:lnTo>
                  <a:lnTo>
                    <a:pt x="253078" y="258967"/>
                  </a:lnTo>
                  <a:lnTo>
                    <a:pt x="247777" y="263096"/>
                  </a:lnTo>
                  <a:lnTo>
                    <a:pt x="221028" y="281119"/>
                  </a:lnTo>
                  <a:lnTo>
                    <a:pt x="214027" y="284531"/>
                  </a:lnTo>
                  <a:lnTo>
                    <a:pt x="207454" y="286807"/>
                  </a:lnTo>
                  <a:lnTo>
                    <a:pt x="201168" y="288324"/>
                  </a:lnTo>
                  <a:lnTo>
                    <a:pt x="194119" y="290288"/>
                  </a:lnTo>
                  <a:lnTo>
                    <a:pt x="178668" y="295010"/>
                  </a:lnTo>
                  <a:lnTo>
                    <a:pt x="171498" y="297602"/>
                  </a:lnTo>
                  <a:lnTo>
                    <a:pt x="164814" y="300283"/>
                  </a:lnTo>
                  <a:lnTo>
                    <a:pt x="158454" y="303023"/>
                  </a:lnTo>
                  <a:lnTo>
                    <a:pt x="151355" y="304850"/>
                  </a:lnTo>
                  <a:lnTo>
                    <a:pt x="143766" y="306067"/>
                  </a:lnTo>
                  <a:lnTo>
                    <a:pt x="135849" y="306879"/>
                  </a:lnTo>
                  <a:lnTo>
                    <a:pt x="128665" y="306468"/>
                  </a:lnTo>
                  <a:lnTo>
                    <a:pt x="121972" y="305241"/>
                  </a:lnTo>
                  <a:lnTo>
                    <a:pt x="115604" y="303471"/>
                  </a:lnTo>
                  <a:lnTo>
                    <a:pt x="109454" y="302290"/>
                  </a:lnTo>
                  <a:lnTo>
                    <a:pt x="103449" y="301504"/>
                  </a:lnTo>
                  <a:lnTo>
                    <a:pt x="97540" y="300979"/>
                  </a:lnTo>
                  <a:lnTo>
                    <a:pt x="91696" y="299677"/>
                  </a:lnTo>
                  <a:lnTo>
                    <a:pt x="85896" y="297856"/>
                  </a:lnTo>
                  <a:lnTo>
                    <a:pt x="80124" y="295690"/>
                  </a:lnTo>
                  <a:lnTo>
                    <a:pt x="75323" y="293293"/>
                  </a:lnTo>
                  <a:lnTo>
                    <a:pt x="67449" y="288091"/>
                  </a:lnTo>
                  <a:lnTo>
                    <a:pt x="63063" y="286322"/>
                  </a:lnTo>
                  <a:lnTo>
                    <a:pt x="58234" y="285143"/>
                  </a:lnTo>
                  <a:lnTo>
                    <a:pt x="53110" y="284357"/>
                  </a:lnTo>
                  <a:lnTo>
                    <a:pt x="44877" y="280944"/>
                  </a:lnTo>
                  <a:lnTo>
                    <a:pt x="36380" y="275542"/>
                  </a:lnTo>
                  <a:lnTo>
                    <a:pt x="30358" y="270056"/>
                  </a:lnTo>
                  <a:lnTo>
                    <a:pt x="27858" y="268584"/>
                  </a:lnTo>
                  <a:lnTo>
                    <a:pt x="19543" y="266222"/>
                  </a:lnTo>
                  <a:lnTo>
                    <a:pt x="17144" y="2656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43"/>
            <p:cNvSpPr/>
            <p:nvPr/>
          </p:nvSpPr>
          <p:spPr>
            <a:xfrm>
              <a:off x="4734877" y="3832378"/>
              <a:ext cx="260977" cy="368148"/>
            </a:xfrm>
            <a:custGeom>
              <a:avLst/>
              <a:gdLst/>
              <a:ahLst/>
              <a:cxnLst/>
              <a:rect l="0" t="0" r="0" b="0"/>
              <a:pathLst>
                <a:path w="260977" h="368148">
                  <a:moveTo>
                    <a:pt x="0" y="59537"/>
                  </a:moveTo>
                  <a:lnTo>
                    <a:pt x="7381" y="59537"/>
                  </a:lnTo>
                  <a:lnTo>
                    <a:pt x="12770" y="54986"/>
                  </a:lnTo>
                  <a:lnTo>
                    <a:pt x="16134" y="53645"/>
                  </a:lnTo>
                  <a:lnTo>
                    <a:pt x="20281" y="52751"/>
                  </a:lnTo>
                  <a:lnTo>
                    <a:pt x="24951" y="52156"/>
                  </a:lnTo>
                  <a:lnTo>
                    <a:pt x="29968" y="50806"/>
                  </a:lnTo>
                  <a:lnTo>
                    <a:pt x="35219" y="48954"/>
                  </a:lnTo>
                  <a:lnTo>
                    <a:pt x="40625" y="46766"/>
                  </a:lnTo>
                  <a:lnTo>
                    <a:pt x="45180" y="45308"/>
                  </a:lnTo>
                  <a:lnTo>
                    <a:pt x="52783" y="43688"/>
                  </a:lnTo>
                  <a:lnTo>
                    <a:pt x="58049" y="42303"/>
                  </a:lnTo>
                  <a:lnTo>
                    <a:pt x="64417" y="40428"/>
                  </a:lnTo>
                  <a:lnTo>
                    <a:pt x="71519" y="38225"/>
                  </a:lnTo>
                  <a:lnTo>
                    <a:pt x="78160" y="35804"/>
                  </a:lnTo>
                  <a:lnTo>
                    <a:pt x="84491" y="33237"/>
                  </a:lnTo>
                  <a:lnTo>
                    <a:pt x="90617" y="30574"/>
                  </a:lnTo>
                  <a:lnTo>
                    <a:pt x="97559" y="27846"/>
                  </a:lnTo>
                  <a:lnTo>
                    <a:pt x="112892" y="22274"/>
                  </a:lnTo>
                  <a:lnTo>
                    <a:pt x="120029" y="20408"/>
                  </a:lnTo>
                  <a:lnTo>
                    <a:pt x="126692" y="19163"/>
                  </a:lnTo>
                  <a:lnTo>
                    <a:pt x="133039" y="18333"/>
                  </a:lnTo>
                  <a:lnTo>
                    <a:pt x="140128" y="16828"/>
                  </a:lnTo>
                  <a:lnTo>
                    <a:pt x="147711" y="14872"/>
                  </a:lnTo>
                  <a:lnTo>
                    <a:pt x="155624" y="12615"/>
                  </a:lnTo>
                  <a:lnTo>
                    <a:pt x="162804" y="10158"/>
                  </a:lnTo>
                  <a:lnTo>
                    <a:pt x="169496" y="7568"/>
                  </a:lnTo>
                  <a:lnTo>
                    <a:pt x="175862" y="4888"/>
                  </a:lnTo>
                  <a:lnTo>
                    <a:pt x="182012" y="3102"/>
                  </a:lnTo>
                  <a:lnTo>
                    <a:pt x="188016" y="1911"/>
                  </a:lnTo>
                  <a:lnTo>
                    <a:pt x="193924" y="1117"/>
                  </a:lnTo>
                  <a:lnTo>
                    <a:pt x="199768" y="588"/>
                  </a:lnTo>
                  <a:lnTo>
                    <a:pt x="205568" y="235"/>
                  </a:lnTo>
                  <a:lnTo>
                    <a:pt x="211341" y="0"/>
                  </a:lnTo>
                  <a:lnTo>
                    <a:pt x="216141" y="795"/>
                  </a:lnTo>
                  <a:lnTo>
                    <a:pt x="224015" y="4219"/>
                  </a:lnTo>
                  <a:lnTo>
                    <a:pt x="230690" y="6376"/>
                  </a:lnTo>
                  <a:lnTo>
                    <a:pt x="233803" y="6951"/>
                  </a:lnTo>
                  <a:lnTo>
                    <a:pt x="239802" y="10130"/>
                  </a:lnTo>
                  <a:lnTo>
                    <a:pt x="245644" y="14718"/>
                  </a:lnTo>
                  <a:lnTo>
                    <a:pt x="251415" y="19932"/>
                  </a:lnTo>
                  <a:lnTo>
                    <a:pt x="257155" y="25425"/>
                  </a:lnTo>
                  <a:lnTo>
                    <a:pt x="260019" y="28223"/>
                  </a:lnTo>
                  <a:lnTo>
                    <a:pt x="260976" y="31993"/>
                  </a:lnTo>
                  <a:lnTo>
                    <a:pt x="260662" y="36412"/>
                  </a:lnTo>
                  <a:lnTo>
                    <a:pt x="257772" y="46401"/>
                  </a:lnTo>
                  <a:lnTo>
                    <a:pt x="253313" y="57191"/>
                  </a:lnTo>
                  <a:lnTo>
                    <a:pt x="249838" y="63688"/>
                  </a:lnTo>
                  <a:lnTo>
                    <a:pt x="245616" y="70877"/>
                  </a:lnTo>
                  <a:lnTo>
                    <a:pt x="240896" y="78527"/>
                  </a:lnTo>
                  <a:lnTo>
                    <a:pt x="236798" y="86484"/>
                  </a:lnTo>
                  <a:lnTo>
                    <a:pt x="233113" y="94647"/>
                  </a:lnTo>
                  <a:lnTo>
                    <a:pt x="229704" y="102946"/>
                  </a:lnTo>
                  <a:lnTo>
                    <a:pt x="225526" y="110384"/>
                  </a:lnTo>
                  <a:lnTo>
                    <a:pt x="220836" y="117247"/>
                  </a:lnTo>
                  <a:lnTo>
                    <a:pt x="215804" y="123728"/>
                  </a:lnTo>
                  <a:lnTo>
                    <a:pt x="211497" y="130906"/>
                  </a:lnTo>
                  <a:lnTo>
                    <a:pt x="207673" y="138548"/>
                  </a:lnTo>
                  <a:lnTo>
                    <a:pt x="204171" y="146501"/>
                  </a:lnTo>
                  <a:lnTo>
                    <a:pt x="200884" y="154661"/>
                  </a:lnTo>
                  <a:lnTo>
                    <a:pt x="194692" y="171346"/>
                  </a:lnTo>
                  <a:lnTo>
                    <a:pt x="191707" y="178844"/>
                  </a:lnTo>
                  <a:lnTo>
                    <a:pt x="188765" y="185747"/>
                  </a:lnTo>
                  <a:lnTo>
                    <a:pt x="185851" y="192255"/>
                  </a:lnTo>
                  <a:lnTo>
                    <a:pt x="182956" y="199450"/>
                  </a:lnTo>
                  <a:lnTo>
                    <a:pt x="177199" y="215066"/>
                  </a:lnTo>
                  <a:lnTo>
                    <a:pt x="173378" y="222277"/>
                  </a:lnTo>
                  <a:lnTo>
                    <a:pt x="168925" y="228991"/>
                  </a:lnTo>
                  <a:lnTo>
                    <a:pt x="164052" y="235371"/>
                  </a:lnTo>
                  <a:lnTo>
                    <a:pt x="159850" y="242482"/>
                  </a:lnTo>
                  <a:lnTo>
                    <a:pt x="156097" y="250080"/>
                  </a:lnTo>
                  <a:lnTo>
                    <a:pt x="149387" y="265190"/>
                  </a:lnTo>
                  <a:lnTo>
                    <a:pt x="143229" y="278255"/>
                  </a:lnTo>
                  <a:lnTo>
                    <a:pt x="141206" y="284407"/>
                  </a:lnTo>
                  <a:lnTo>
                    <a:pt x="139857" y="290412"/>
                  </a:lnTo>
                  <a:lnTo>
                    <a:pt x="138359" y="301213"/>
                  </a:lnTo>
                  <a:lnTo>
                    <a:pt x="137693" y="309188"/>
                  </a:lnTo>
                  <a:lnTo>
                    <a:pt x="134857" y="318448"/>
                  </a:lnTo>
                  <a:lnTo>
                    <a:pt x="131374" y="328913"/>
                  </a:lnTo>
                  <a:lnTo>
                    <a:pt x="129826" y="339915"/>
                  </a:lnTo>
                  <a:lnTo>
                    <a:pt x="129138" y="348614"/>
                  </a:lnTo>
                  <a:lnTo>
                    <a:pt x="128751" y="358867"/>
                  </a:lnTo>
                  <a:lnTo>
                    <a:pt x="128588" y="3681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44"/>
            <p:cNvSpPr/>
            <p:nvPr/>
          </p:nvSpPr>
          <p:spPr>
            <a:xfrm>
              <a:off x="5120640" y="3951922"/>
              <a:ext cx="145733" cy="214314"/>
            </a:xfrm>
            <a:custGeom>
              <a:avLst/>
              <a:gdLst/>
              <a:ahLst/>
              <a:cxnLst/>
              <a:rect l="0" t="0" r="0" b="0"/>
              <a:pathLst>
                <a:path w="145733" h="214314">
                  <a:moveTo>
                    <a:pt x="0" y="0"/>
                  </a:moveTo>
                  <a:lnTo>
                    <a:pt x="36322" y="36322"/>
                  </a:lnTo>
                  <a:lnTo>
                    <a:pt x="39454" y="40407"/>
                  </a:lnTo>
                  <a:lnTo>
                    <a:pt x="42495" y="45036"/>
                  </a:lnTo>
                  <a:lnTo>
                    <a:pt x="45475" y="50027"/>
                  </a:lnTo>
                  <a:lnTo>
                    <a:pt x="49366" y="55258"/>
                  </a:lnTo>
                  <a:lnTo>
                    <a:pt x="53866" y="60652"/>
                  </a:lnTo>
                  <a:lnTo>
                    <a:pt x="58770" y="66152"/>
                  </a:lnTo>
                  <a:lnTo>
                    <a:pt x="62992" y="71724"/>
                  </a:lnTo>
                  <a:lnTo>
                    <a:pt x="66760" y="77344"/>
                  </a:lnTo>
                  <a:lnTo>
                    <a:pt x="70224" y="82995"/>
                  </a:lnTo>
                  <a:lnTo>
                    <a:pt x="74439" y="88667"/>
                  </a:lnTo>
                  <a:lnTo>
                    <a:pt x="79153" y="94354"/>
                  </a:lnTo>
                  <a:lnTo>
                    <a:pt x="84201" y="100050"/>
                  </a:lnTo>
                  <a:lnTo>
                    <a:pt x="87566" y="105753"/>
                  </a:lnTo>
                  <a:lnTo>
                    <a:pt x="89810" y="111459"/>
                  </a:lnTo>
                  <a:lnTo>
                    <a:pt x="91306" y="117169"/>
                  </a:lnTo>
                  <a:lnTo>
                    <a:pt x="94207" y="122880"/>
                  </a:lnTo>
                  <a:lnTo>
                    <a:pt x="98048" y="128592"/>
                  </a:lnTo>
                  <a:lnTo>
                    <a:pt x="102512" y="134306"/>
                  </a:lnTo>
                  <a:lnTo>
                    <a:pt x="106442" y="140020"/>
                  </a:lnTo>
                  <a:lnTo>
                    <a:pt x="110013" y="145734"/>
                  </a:lnTo>
                  <a:lnTo>
                    <a:pt x="113347" y="151448"/>
                  </a:lnTo>
                  <a:lnTo>
                    <a:pt x="116522" y="157163"/>
                  </a:lnTo>
                  <a:lnTo>
                    <a:pt x="122590" y="168593"/>
                  </a:lnTo>
                  <a:lnTo>
                    <a:pt x="125541" y="173356"/>
                  </a:lnTo>
                  <a:lnTo>
                    <a:pt x="128462" y="177483"/>
                  </a:lnTo>
                  <a:lnTo>
                    <a:pt x="131361" y="181187"/>
                  </a:lnTo>
                  <a:lnTo>
                    <a:pt x="134246" y="185561"/>
                  </a:lnTo>
                  <a:lnTo>
                    <a:pt x="137122" y="190383"/>
                  </a:lnTo>
                  <a:lnTo>
                    <a:pt x="139992" y="195501"/>
                  </a:lnTo>
                  <a:lnTo>
                    <a:pt x="141906" y="199867"/>
                  </a:lnTo>
                  <a:lnTo>
                    <a:pt x="143181" y="203730"/>
                  </a:lnTo>
                  <a:lnTo>
                    <a:pt x="145732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45"/>
            <p:cNvSpPr/>
            <p:nvPr/>
          </p:nvSpPr>
          <p:spPr>
            <a:xfrm>
              <a:off x="5103495" y="3909060"/>
              <a:ext cx="231458" cy="231458"/>
            </a:xfrm>
            <a:custGeom>
              <a:avLst/>
              <a:gdLst/>
              <a:ahLst/>
              <a:cxnLst/>
              <a:rect l="0" t="0" r="0" b="0"/>
              <a:pathLst>
                <a:path w="231458" h="231458">
                  <a:moveTo>
                    <a:pt x="231457" y="0"/>
                  </a:moveTo>
                  <a:lnTo>
                    <a:pt x="218438" y="0"/>
                  </a:lnTo>
                  <a:lnTo>
                    <a:pt x="216110" y="952"/>
                  </a:lnTo>
                  <a:lnTo>
                    <a:pt x="210984" y="4550"/>
                  </a:lnTo>
                  <a:lnTo>
                    <a:pt x="209236" y="6844"/>
                  </a:lnTo>
                  <a:lnTo>
                    <a:pt x="208071" y="9325"/>
                  </a:lnTo>
                  <a:lnTo>
                    <a:pt x="207294" y="11931"/>
                  </a:lnTo>
                  <a:lnTo>
                    <a:pt x="204870" y="15574"/>
                  </a:lnTo>
                  <a:lnTo>
                    <a:pt x="201350" y="19908"/>
                  </a:lnTo>
                  <a:lnTo>
                    <a:pt x="197098" y="24702"/>
                  </a:lnTo>
                  <a:lnTo>
                    <a:pt x="193311" y="30755"/>
                  </a:lnTo>
                  <a:lnTo>
                    <a:pt x="189834" y="37649"/>
                  </a:lnTo>
                  <a:lnTo>
                    <a:pt x="186563" y="45102"/>
                  </a:lnTo>
                  <a:lnTo>
                    <a:pt x="181525" y="51975"/>
                  </a:lnTo>
                  <a:lnTo>
                    <a:pt x="175309" y="58462"/>
                  </a:lnTo>
                  <a:lnTo>
                    <a:pt x="168308" y="64692"/>
                  </a:lnTo>
                  <a:lnTo>
                    <a:pt x="161735" y="71703"/>
                  </a:lnTo>
                  <a:lnTo>
                    <a:pt x="155448" y="79234"/>
                  </a:lnTo>
                  <a:lnTo>
                    <a:pt x="149352" y="87113"/>
                  </a:lnTo>
                  <a:lnTo>
                    <a:pt x="143383" y="95222"/>
                  </a:lnTo>
                  <a:lnTo>
                    <a:pt x="131670" y="111854"/>
                  </a:lnTo>
                  <a:lnTo>
                    <a:pt x="114366" y="137282"/>
                  </a:lnTo>
                  <a:lnTo>
                    <a:pt x="107677" y="144861"/>
                  </a:lnTo>
                  <a:lnTo>
                    <a:pt x="100360" y="151819"/>
                  </a:lnTo>
                  <a:lnTo>
                    <a:pt x="92624" y="158363"/>
                  </a:lnTo>
                  <a:lnTo>
                    <a:pt x="86514" y="164630"/>
                  </a:lnTo>
                  <a:lnTo>
                    <a:pt x="81488" y="170713"/>
                  </a:lnTo>
                  <a:lnTo>
                    <a:pt x="77186" y="176673"/>
                  </a:lnTo>
                  <a:lnTo>
                    <a:pt x="72412" y="181600"/>
                  </a:lnTo>
                  <a:lnTo>
                    <a:pt x="67324" y="185836"/>
                  </a:lnTo>
                  <a:lnTo>
                    <a:pt x="62028" y="189613"/>
                  </a:lnTo>
                  <a:lnTo>
                    <a:pt x="56591" y="193084"/>
                  </a:lnTo>
                  <a:lnTo>
                    <a:pt x="51062" y="196350"/>
                  </a:lnTo>
                  <a:lnTo>
                    <a:pt x="45471" y="199480"/>
                  </a:lnTo>
                  <a:lnTo>
                    <a:pt x="40792" y="202519"/>
                  </a:lnTo>
                  <a:lnTo>
                    <a:pt x="36719" y="205498"/>
                  </a:lnTo>
                  <a:lnTo>
                    <a:pt x="29654" y="211347"/>
                  </a:lnTo>
                  <a:lnTo>
                    <a:pt x="23340" y="217122"/>
                  </a:lnTo>
                  <a:lnTo>
                    <a:pt x="20322" y="219043"/>
                  </a:lnTo>
                  <a:lnTo>
                    <a:pt x="14429" y="221177"/>
                  </a:lnTo>
                  <a:lnTo>
                    <a:pt x="8635" y="224665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46"/>
            <p:cNvSpPr/>
            <p:nvPr/>
          </p:nvSpPr>
          <p:spPr>
            <a:xfrm>
              <a:off x="5557837" y="3994785"/>
              <a:ext cx="291466" cy="25718"/>
            </a:xfrm>
            <a:custGeom>
              <a:avLst/>
              <a:gdLst/>
              <a:ahLst/>
              <a:cxnLst/>
              <a:rect l="0" t="0" r="0" b="0"/>
              <a:pathLst>
                <a:path w="291466" h="25718">
                  <a:moveTo>
                    <a:pt x="0" y="25717"/>
                  </a:moveTo>
                  <a:lnTo>
                    <a:pt x="0" y="21166"/>
                  </a:lnTo>
                  <a:lnTo>
                    <a:pt x="953" y="19826"/>
                  </a:lnTo>
                  <a:lnTo>
                    <a:pt x="2540" y="18932"/>
                  </a:lnTo>
                  <a:lnTo>
                    <a:pt x="4551" y="18336"/>
                  </a:lnTo>
                  <a:lnTo>
                    <a:pt x="9325" y="17674"/>
                  </a:lnTo>
                  <a:lnTo>
                    <a:pt x="15574" y="17380"/>
                  </a:lnTo>
                  <a:lnTo>
                    <a:pt x="35109" y="17191"/>
                  </a:lnTo>
                  <a:lnTo>
                    <a:pt x="61863" y="17154"/>
                  </a:lnTo>
                  <a:lnTo>
                    <a:pt x="69817" y="16198"/>
                  </a:lnTo>
                  <a:lnTo>
                    <a:pt x="77977" y="14609"/>
                  </a:lnTo>
                  <a:lnTo>
                    <a:pt x="86275" y="12597"/>
                  </a:lnTo>
                  <a:lnTo>
                    <a:pt x="94664" y="11255"/>
                  </a:lnTo>
                  <a:lnTo>
                    <a:pt x="103114" y="10361"/>
                  </a:lnTo>
                  <a:lnTo>
                    <a:pt x="111605" y="9765"/>
                  </a:lnTo>
                  <a:lnTo>
                    <a:pt x="120124" y="8415"/>
                  </a:lnTo>
                  <a:lnTo>
                    <a:pt x="128660" y="6562"/>
                  </a:lnTo>
                  <a:lnTo>
                    <a:pt x="137209" y="4375"/>
                  </a:lnTo>
                  <a:lnTo>
                    <a:pt x="146717" y="2916"/>
                  </a:lnTo>
                  <a:lnTo>
                    <a:pt x="156867" y="1944"/>
                  </a:lnTo>
                  <a:lnTo>
                    <a:pt x="167442" y="1296"/>
                  </a:lnTo>
                  <a:lnTo>
                    <a:pt x="186814" y="576"/>
                  </a:lnTo>
                  <a:lnTo>
                    <a:pt x="213785" y="170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47"/>
            <p:cNvSpPr/>
            <p:nvPr/>
          </p:nvSpPr>
          <p:spPr>
            <a:xfrm>
              <a:off x="5652134" y="3917632"/>
              <a:ext cx="68582" cy="205741"/>
            </a:xfrm>
            <a:custGeom>
              <a:avLst/>
              <a:gdLst/>
              <a:ahLst/>
              <a:cxnLst/>
              <a:rect l="0" t="0" r="0" b="0"/>
              <a:pathLst>
                <a:path w="68582" h="205741">
                  <a:moveTo>
                    <a:pt x="0" y="0"/>
                  </a:moveTo>
                  <a:lnTo>
                    <a:pt x="4552" y="4551"/>
                  </a:lnTo>
                  <a:lnTo>
                    <a:pt x="5892" y="6844"/>
                  </a:lnTo>
                  <a:lnTo>
                    <a:pt x="8731" y="15575"/>
                  </a:lnTo>
                  <a:lnTo>
                    <a:pt x="10584" y="19908"/>
                  </a:lnTo>
                  <a:lnTo>
                    <a:pt x="15182" y="29803"/>
                  </a:lnTo>
                  <a:lnTo>
                    <a:pt x="20401" y="40551"/>
                  </a:lnTo>
                  <a:lnTo>
                    <a:pt x="22173" y="46084"/>
                  </a:lnTo>
                  <a:lnTo>
                    <a:pt x="23355" y="51678"/>
                  </a:lnTo>
                  <a:lnTo>
                    <a:pt x="24143" y="57312"/>
                  </a:lnTo>
                  <a:lnTo>
                    <a:pt x="25620" y="62020"/>
                  </a:lnTo>
                  <a:lnTo>
                    <a:pt x="27558" y="66112"/>
                  </a:lnTo>
                  <a:lnTo>
                    <a:pt x="29802" y="69792"/>
                  </a:lnTo>
                  <a:lnTo>
                    <a:pt x="32251" y="74151"/>
                  </a:lnTo>
                  <a:lnTo>
                    <a:pt x="37512" y="84074"/>
                  </a:lnTo>
                  <a:lnTo>
                    <a:pt x="45828" y="100370"/>
                  </a:lnTo>
                  <a:lnTo>
                    <a:pt x="47697" y="105966"/>
                  </a:lnTo>
                  <a:lnTo>
                    <a:pt x="48943" y="111601"/>
                  </a:lnTo>
                  <a:lnTo>
                    <a:pt x="49774" y="117263"/>
                  </a:lnTo>
                  <a:lnTo>
                    <a:pt x="51281" y="122943"/>
                  </a:lnTo>
                  <a:lnTo>
                    <a:pt x="53237" y="128634"/>
                  </a:lnTo>
                  <a:lnTo>
                    <a:pt x="55494" y="134334"/>
                  </a:lnTo>
                  <a:lnTo>
                    <a:pt x="56999" y="139086"/>
                  </a:lnTo>
                  <a:lnTo>
                    <a:pt x="58002" y="143206"/>
                  </a:lnTo>
                  <a:lnTo>
                    <a:pt x="58671" y="146906"/>
                  </a:lnTo>
                  <a:lnTo>
                    <a:pt x="59117" y="151277"/>
                  </a:lnTo>
                  <a:lnTo>
                    <a:pt x="59414" y="156097"/>
                  </a:lnTo>
                  <a:lnTo>
                    <a:pt x="59612" y="161215"/>
                  </a:lnTo>
                  <a:lnTo>
                    <a:pt x="60697" y="165579"/>
                  </a:lnTo>
                  <a:lnTo>
                    <a:pt x="62372" y="169441"/>
                  </a:lnTo>
                  <a:lnTo>
                    <a:pt x="64442" y="172968"/>
                  </a:lnTo>
                  <a:lnTo>
                    <a:pt x="65821" y="177225"/>
                  </a:lnTo>
                  <a:lnTo>
                    <a:pt x="66741" y="181967"/>
                  </a:lnTo>
                  <a:lnTo>
                    <a:pt x="67354" y="187034"/>
                  </a:lnTo>
                  <a:lnTo>
                    <a:pt x="67763" y="191364"/>
                  </a:lnTo>
                  <a:lnTo>
                    <a:pt x="68036" y="195204"/>
                  </a:lnTo>
                  <a:lnTo>
                    <a:pt x="68581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48"/>
            <p:cNvSpPr/>
            <p:nvPr/>
          </p:nvSpPr>
          <p:spPr>
            <a:xfrm>
              <a:off x="5952172" y="3918976"/>
              <a:ext cx="411481" cy="397495"/>
            </a:xfrm>
            <a:custGeom>
              <a:avLst/>
              <a:gdLst/>
              <a:ahLst/>
              <a:cxnLst/>
              <a:rect l="0" t="0" r="0" b="0"/>
              <a:pathLst>
                <a:path w="411481" h="397495">
                  <a:moveTo>
                    <a:pt x="0" y="41519"/>
                  </a:moveTo>
                  <a:lnTo>
                    <a:pt x="0" y="48900"/>
                  </a:lnTo>
                  <a:lnTo>
                    <a:pt x="4551" y="58840"/>
                  </a:lnTo>
                  <a:lnTo>
                    <a:pt x="6785" y="66045"/>
                  </a:lnTo>
                  <a:lnTo>
                    <a:pt x="7381" y="69299"/>
                  </a:lnTo>
                  <a:lnTo>
                    <a:pt x="10583" y="75456"/>
                  </a:lnTo>
                  <a:lnTo>
                    <a:pt x="12770" y="78431"/>
                  </a:lnTo>
                  <a:lnTo>
                    <a:pt x="15201" y="86817"/>
                  </a:lnTo>
                  <a:lnTo>
                    <a:pt x="16281" y="96894"/>
                  </a:lnTo>
                  <a:lnTo>
                    <a:pt x="16761" y="107722"/>
                  </a:lnTo>
                  <a:lnTo>
                    <a:pt x="17841" y="112324"/>
                  </a:lnTo>
                  <a:lnTo>
                    <a:pt x="23914" y="124305"/>
                  </a:lnTo>
                  <a:lnTo>
                    <a:pt x="29043" y="134192"/>
                  </a:lnTo>
                  <a:lnTo>
                    <a:pt x="31958" y="142397"/>
                  </a:lnTo>
                  <a:lnTo>
                    <a:pt x="32735" y="145918"/>
                  </a:lnTo>
                  <a:lnTo>
                    <a:pt x="35159" y="149219"/>
                  </a:lnTo>
                  <a:lnTo>
                    <a:pt x="46718" y="158414"/>
                  </a:lnTo>
                  <a:lnTo>
                    <a:pt x="57551" y="167171"/>
                  </a:lnTo>
                  <a:lnTo>
                    <a:pt x="67171" y="172929"/>
                  </a:lnTo>
                  <a:lnTo>
                    <a:pt x="75256" y="176124"/>
                  </a:lnTo>
                  <a:lnTo>
                    <a:pt x="78746" y="176975"/>
                  </a:lnTo>
                  <a:lnTo>
                    <a:pt x="82978" y="176591"/>
                  </a:lnTo>
                  <a:lnTo>
                    <a:pt x="92759" y="173623"/>
                  </a:lnTo>
                  <a:lnTo>
                    <a:pt x="103456" y="169129"/>
                  </a:lnTo>
                  <a:lnTo>
                    <a:pt x="114560" y="163957"/>
                  </a:lnTo>
                  <a:lnTo>
                    <a:pt x="125846" y="158483"/>
                  </a:lnTo>
                  <a:lnTo>
                    <a:pt x="130569" y="154737"/>
                  </a:lnTo>
                  <a:lnTo>
                    <a:pt x="138358" y="145496"/>
                  </a:lnTo>
                  <a:lnTo>
                    <a:pt x="147535" y="135038"/>
                  </a:lnTo>
                  <a:lnTo>
                    <a:pt x="157964" y="124040"/>
                  </a:lnTo>
                  <a:lnTo>
                    <a:pt x="168949" y="112802"/>
                  </a:lnTo>
                  <a:lnTo>
                    <a:pt x="177641" y="101458"/>
                  </a:lnTo>
                  <a:lnTo>
                    <a:pt x="184679" y="90066"/>
                  </a:lnTo>
                  <a:lnTo>
                    <a:pt x="190982" y="78653"/>
                  </a:lnTo>
                  <a:lnTo>
                    <a:pt x="199886" y="61517"/>
                  </a:lnTo>
                  <a:lnTo>
                    <a:pt x="203138" y="50089"/>
                  </a:lnTo>
                  <a:lnTo>
                    <a:pt x="204006" y="44375"/>
                  </a:lnTo>
                  <a:lnTo>
                    <a:pt x="207509" y="35486"/>
                  </a:lnTo>
                  <a:lnTo>
                    <a:pt x="211289" y="28360"/>
                  </a:lnTo>
                  <a:lnTo>
                    <a:pt x="214369" y="18993"/>
                  </a:lnTo>
                  <a:lnTo>
                    <a:pt x="221575" y="8966"/>
                  </a:lnTo>
                  <a:lnTo>
                    <a:pt x="222303" y="5461"/>
                  </a:lnTo>
                  <a:lnTo>
                    <a:pt x="222770" y="0"/>
                  </a:lnTo>
                  <a:lnTo>
                    <a:pt x="222875" y="6155"/>
                  </a:lnTo>
                  <a:lnTo>
                    <a:pt x="232209" y="16412"/>
                  </a:lnTo>
                  <a:lnTo>
                    <a:pt x="234816" y="19066"/>
                  </a:lnTo>
                  <a:lnTo>
                    <a:pt x="236554" y="21788"/>
                  </a:lnTo>
                  <a:lnTo>
                    <a:pt x="239953" y="31122"/>
                  </a:lnTo>
                  <a:lnTo>
                    <a:pt x="244123" y="40390"/>
                  </a:lnTo>
                  <a:lnTo>
                    <a:pt x="246612" y="50860"/>
                  </a:lnTo>
                  <a:lnTo>
                    <a:pt x="248671" y="62815"/>
                  </a:lnTo>
                  <a:lnTo>
                    <a:pt x="250552" y="70004"/>
                  </a:lnTo>
                  <a:lnTo>
                    <a:pt x="252760" y="77654"/>
                  </a:lnTo>
                  <a:lnTo>
                    <a:pt x="257753" y="93774"/>
                  </a:lnTo>
                  <a:lnTo>
                    <a:pt x="285760" y="178693"/>
                  </a:lnTo>
                  <a:lnTo>
                    <a:pt x="287662" y="188213"/>
                  </a:lnTo>
                  <a:lnTo>
                    <a:pt x="288929" y="198370"/>
                  </a:lnTo>
                  <a:lnTo>
                    <a:pt x="289774" y="208951"/>
                  </a:lnTo>
                  <a:lnTo>
                    <a:pt x="290338" y="218863"/>
                  </a:lnTo>
                  <a:lnTo>
                    <a:pt x="290964" y="237496"/>
                  </a:lnTo>
                  <a:lnTo>
                    <a:pt x="292084" y="246465"/>
                  </a:lnTo>
                  <a:lnTo>
                    <a:pt x="293782" y="255302"/>
                  </a:lnTo>
                  <a:lnTo>
                    <a:pt x="295867" y="264051"/>
                  </a:lnTo>
                  <a:lnTo>
                    <a:pt x="297258" y="272741"/>
                  </a:lnTo>
                  <a:lnTo>
                    <a:pt x="298184" y="281392"/>
                  </a:lnTo>
                  <a:lnTo>
                    <a:pt x="298802" y="290017"/>
                  </a:lnTo>
                  <a:lnTo>
                    <a:pt x="298261" y="298624"/>
                  </a:lnTo>
                  <a:lnTo>
                    <a:pt x="296948" y="307220"/>
                  </a:lnTo>
                  <a:lnTo>
                    <a:pt x="295121" y="315808"/>
                  </a:lnTo>
                  <a:lnTo>
                    <a:pt x="293902" y="323438"/>
                  </a:lnTo>
                  <a:lnTo>
                    <a:pt x="293090" y="330430"/>
                  </a:lnTo>
                  <a:lnTo>
                    <a:pt x="292548" y="336996"/>
                  </a:lnTo>
                  <a:lnTo>
                    <a:pt x="291946" y="349372"/>
                  </a:lnTo>
                  <a:lnTo>
                    <a:pt x="291786" y="355339"/>
                  </a:lnTo>
                  <a:lnTo>
                    <a:pt x="289067" y="367049"/>
                  </a:lnTo>
                  <a:lnTo>
                    <a:pt x="284684" y="377652"/>
                  </a:lnTo>
                  <a:lnTo>
                    <a:pt x="279562" y="385539"/>
                  </a:lnTo>
                  <a:lnTo>
                    <a:pt x="276862" y="388023"/>
                  </a:lnTo>
                  <a:lnTo>
                    <a:pt x="274110" y="389679"/>
                  </a:lnTo>
                  <a:lnTo>
                    <a:pt x="263145" y="394550"/>
                  </a:lnTo>
                  <a:lnTo>
                    <a:pt x="258298" y="396888"/>
                  </a:lnTo>
                  <a:lnTo>
                    <a:pt x="254114" y="397494"/>
                  </a:lnTo>
                  <a:lnTo>
                    <a:pt x="250371" y="396945"/>
                  </a:lnTo>
                  <a:lnTo>
                    <a:pt x="243674" y="394749"/>
                  </a:lnTo>
                  <a:lnTo>
                    <a:pt x="233595" y="393512"/>
                  </a:lnTo>
                  <a:lnTo>
                    <a:pt x="224153" y="393222"/>
                  </a:lnTo>
                  <a:lnTo>
                    <a:pt x="219921" y="391240"/>
                  </a:lnTo>
                  <a:lnTo>
                    <a:pt x="216146" y="388014"/>
                  </a:lnTo>
                  <a:lnTo>
                    <a:pt x="206283" y="376911"/>
                  </a:lnTo>
                  <a:lnTo>
                    <a:pt x="200267" y="369652"/>
                  </a:lnTo>
                  <a:lnTo>
                    <a:pt x="194417" y="360075"/>
                  </a:lnTo>
                  <a:lnTo>
                    <a:pt x="191183" y="349470"/>
                  </a:lnTo>
                  <a:lnTo>
                    <a:pt x="188793" y="337453"/>
                  </a:lnTo>
                  <a:lnTo>
                    <a:pt x="186822" y="330248"/>
                  </a:lnTo>
                  <a:lnTo>
                    <a:pt x="184555" y="322587"/>
                  </a:lnTo>
                  <a:lnTo>
                    <a:pt x="183997" y="315575"/>
                  </a:lnTo>
                  <a:lnTo>
                    <a:pt x="184577" y="308996"/>
                  </a:lnTo>
                  <a:lnTo>
                    <a:pt x="186809" y="296605"/>
                  </a:lnTo>
                  <a:lnTo>
                    <a:pt x="187801" y="284748"/>
                  </a:lnTo>
                  <a:lnTo>
                    <a:pt x="189018" y="277966"/>
                  </a:lnTo>
                  <a:lnTo>
                    <a:pt x="190782" y="270588"/>
                  </a:lnTo>
                  <a:lnTo>
                    <a:pt x="192911" y="262811"/>
                  </a:lnTo>
                  <a:lnTo>
                    <a:pt x="195282" y="255722"/>
                  </a:lnTo>
                  <a:lnTo>
                    <a:pt x="197816" y="249091"/>
                  </a:lnTo>
                  <a:lnTo>
                    <a:pt x="200457" y="242765"/>
                  </a:lnTo>
                  <a:lnTo>
                    <a:pt x="208472" y="230657"/>
                  </a:lnTo>
                  <a:lnTo>
                    <a:pt x="218384" y="219877"/>
                  </a:lnTo>
                  <a:lnTo>
                    <a:pt x="234675" y="207501"/>
                  </a:lnTo>
                  <a:lnTo>
                    <a:pt x="245905" y="197521"/>
                  </a:lnTo>
                  <a:lnTo>
                    <a:pt x="252519" y="193145"/>
                  </a:lnTo>
                  <a:lnTo>
                    <a:pt x="259786" y="189276"/>
                  </a:lnTo>
                  <a:lnTo>
                    <a:pt x="267488" y="185743"/>
                  </a:lnTo>
                  <a:lnTo>
                    <a:pt x="275481" y="181483"/>
                  </a:lnTo>
                  <a:lnTo>
                    <a:pt x="283666" y="176739"/>
                  </a:lnTo>
                  <a:lnTo>
                    <a:pt x="291981" y="171670"/>
                  </a:lnTo>
                  <a:lnTo>
                    <a:pt x="300381" y="168291"/>
                  </a:lnTo>
                  <a:lnTo>
                    <a:pt x="308839" y="166039"/>
                  </a:lnTo>
                  <a:lnTo>
                    <a:pt x="317335" y="164537"/>
                  </a:lnTo>
                  <a:lnTo>
                    <a:pt x="324904" y="162583"/>
                  </a:lnTo>
                  <a:lnTo>
                    <a:pt x="331856" y="160329"/>
                  </a:lnTo>
                  <a:lnTo>
                    <a:pt x="338395" y="157873"/>
                  </a:lnTo>
                  <a:lnTo>
                    <a:pt x="346564" y="156235"/>
                  </a:lnTo>
                  <a:lnTo>
                    <a:pt x="355820" y="155144"/>
                  </a:lnTo>
                  <a:lnTo>
                    <a:pt x="365801" y="154416"/>
                  </a:lnTo>
                  <a:lnTo>
                    <a:pt x="374360" y="154884"/>
                  </a:lnTo>
                  <a:lnTo>
                    <a:pt x="381971" y="156148"/>
                  </a:lnTo>
                  <a:lnTo>
                    <a:pt x="394555" y="159140"/>
                  </a:lnTo>
                  <a:lnTo>
                    <a:pt x="399244" y="159938"/>
                  </a:lnTo>
                  <a:lnTo>
                    <a:pt x="411480" y="1615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49"/>
            <p:cNvSpPr/>
            <p:nvPr/>
          </p:nvSpPr>
          <p:spPr>
            <a:xfrm>
              <a:off x="6629400" y="3917632"/>
              <a:ext cx="231458" cy="8573"/>
            </a:xfrm>
            <a:custGeom>
              <a:avLst/>
              <a:gdLst/>
              <a:ahLst/>
              <a:cxnLst/>
              <a:rect l="0" t="0" r="0" b="0"/>
              <a:pathLst>
                <a:path w="231458" h="8573">
                  <a:moveTo>
                    <a:pt x="0" y="0"/>
                  </a:moveTo>
                  <a:lnTo>
                    <a:pt x="0" y="8219"/>
                  </a:lnTo>
                  <a:lnTo>
                    <a:pt x="4550" y="8468"/>
                  </a:lnTo>
                  <a:lnTo>
                    <a:pt x="11931" y="8542"/>
                  </a:lnTo>
                  <a:lnTo>
                    <a:pt x="15574" y="7599"/>
                  </a:lnTo>
                  <a:lnTo>
                    <a:pt x="19908" y="6019"/>
                  </a:lnTo>
                  <a:lnTo>
                    <a:pt x="24701" y="4013"/>
                  </a:lnTo>
                  <a:lnTo>
                    <a:pt x="29803" y="2675"/>
                  </a:lnTo>
                  <a:lnTo>
                    <a:pt x="35108" y="1783"/>
                  </a:lnTo>
                  <a:lnTo>
                    <a:pt x="40551" y="1189"/>
                  </a:lnTo>
                  <a:lnTo>
                    <a:pt x="47035" y="793"/>
                  </a:lnTo>
                  <a:lnTo>
                    <a:pt x="61862" y="352"/>
                  </a:lnTo>
                  <a:lnTo>
                    <a:pt x="132657" y="9"/>
                  </a:lnTo>
                  <a:lnTo>
                    <a:pt x="175828" y="1"/>
                  </a:lnTo>
                  <a:lnTo>
                    <a:pt x="181989" y="953"/>
                  </a:lnTo>
                  <a:lnTo>
                    <a:pt x="188000" y="2541"/>
                  </a:lnTo>
                  <a:lnTo>
                    <a:pt x="193913" y="4551"/>
                  </a:lnTo>
                  <a:lnTo>
                    <a:pt x="198808" y="5892"/>
                  </a:lnTo>
                  <a:lnTo>
                    <a:pt x="203024" y="6785"/>
                  </a:lnTo>
                  <a:lnTo>
                    <a:pt x="206786" y="7381"/>
                  </a:lnTo>
                  <a:lnTo>
                    <a:pt x="211200" y="7778"/>
                  </a:lnTo>
                  <a:lnTo>
                    <a:pt x="216048" y="8043"/>
                  </a:lnTo>
                  <a:lnTo>
                    <a:pt x="231457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50"/>
            <p:cNvSpPr/>
            <p:nvPr/>
          </p:nvSpPr>
          <p:spPr>
            <a:xfrm>
              <a:off x="6706552" y="3977671"/>
              <a:ext cx="214314" cy="17115"/>
            </a:xfrm>
            <a:custGeom>
              <a:avLst/>
              <a:gdLst/>
              <a:ahLst/>
              <a:cxnLst/>
              <a:rect l="0" t="0" r="0" b="0"/>
              <a:pathLst>
                <a:path w="214314" h="17115">
                  <a:moveTo>
                    <a:pt x="0" y="17114"/>
                  </a:moveTo>
                  <a:lnTo>
                    <a:pt x="33244" y="17114"/>
                  </a:lnTo>
                  <a:lnTo>
                    <a:pt x="38355" y="16161"/>
                  </a:lnTo>
                  <a:lnTo>
                    <a:pt x="43668" y="14574"/>
                  </a:lnTo>
                  <a:lnTo>
                    <a:pt x="49114" y="12563"/>
                  </a:lnTo>
                  <a:lnTo>
                    <a:pt x="54650" y="11222"/>
                  </a:lnTo>
                  <a:lnTo>
                    <a:pt x="60246" y="10328"/>
                  </a:lnTo>
                  <a:lnTo>
                    <a:pt x="65881" y="9733"/>
                  </a:lnTo>
                  <a:lnTo>
                    <a:pt x="71544" y="9336"/>
                  </a:lnTo>
                  <a:lnTo>
                    <a:pt x="77223" y="9071"/>
                  </a:lnTo>
                  <a:lnTo>
                    <a:pt x="82914" y="8894"/>
                  </a:lnTo>
                  <a:lnTo>
                    <a:pt x="88613" y="7824"/>
                  </a:lnTo>
                  <a:lnTo>
                    <a:pt x="94318" y="6158"/>
                  </a:lnTo>
                  <a:lnTo>
                    <a:pt x="100027" y="4095"/>
                  </a:lnTo>
                  <a:lnTo>
                    <a:pt x="105737" y="2719"/>
                  </a:lnTo>
                  <a:lnTo>
                    <a:pt x="111449" y="1803"/>
                  </a:lnTo>
                  <a:lnTo>
                    <a:pt x="117161" y="1191"/>
                  </a:lnTo>
                  <a:lnTo>
                    <a:pt x="122876" y="784"/>
                  </a:lnTo>
                  <a:lnTo>
                    <a:pt x="128590" y="512"/>
                  </a:lnTo>
                  <a:lnTo>
                    <a:pt x="140971" y="210"/>
                  </a:lnTo>
                  <a:lnTo>
                    <a:pt x="175973" y="0"/>
                  </a:lnTo>
                  <a:lnTo>
                    <a:pt x="183039" y="942"/>
                  </a:lnTo>
                  <a:lnTo>
                    <a:pt x="190606" y="2523"/>
                  </a:lnTo>
                  <a:lnTo>
                    <a:pt x="214313" y="85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1"/>
            <p:cNvSpPr/>
            <p:nvPr/>
          </p:nvSpPr>
          <p:spPr>
            <a:xfrm>
              <a:off x="7100896" y="3866207"/>
              <a:ext cx="231449" cy="214304"/>
            </a:xfrm>
            <a:custGeom>
              <a:avLst/>
              <a:gdLst/>
              <a:ahLst/>
              <a:cxnLst/>
              <a:rect l="0" t="0" r="0" b="0"/>
              <a:pathLst>
                <a:path w="231449" h="214304">
                  <a:moveTo>
                    <a:pt x="8563" y="17135"/>
                  </a:moveTo>
                  <a:lnTo>
                    <a:pt x="1183" y="17135"/>
                  </a:lnTo>
                  <a:lnTo>
                    <a:pt x="786" y="16183"/>
                  </a:lnTo>
                  <a:lnTo>
                    <a:pt x="96" y="9754"/>
                  </a:lnTo>
                  <a:lnTo>
                    <a:pt x="0" y="8667"/>
                  </a:lnTo>
                  <a:lnTo>
                    <a:pt x="5075" y="8609"/>
                  </a:lnTo>
                  <a:lnTo>
                    <a:pt x="9096" y="8594"/>
                  </a:lnTo>
                  <a:lnTo>
                    <a:pt x="11776" y="7631"/>
                  </a:lnTo>
                  <a:lnTo>
                    <a:pt x="13562" y="6036"/>
                  </a:lnTo>
                  <a:lnTo>
                    <a:pt x="14754" y="4021"/>
                  </a:lnTo>
                  <a:lnTo>
                    <a:pt x="17453" y="2677"/>
                  </a:lnTo>
                  <a:lnTo>
                    <a:pt x="21157" y="1782"/>
                  </a:lnTo>
                  <a:lnTo>
                    <a:pt x="25531" y="1184"/>
                  </a:lnTo>
                  <a:lnTo>
                    <a:pt x="29401" y="786"/>
                  </a:lnTo>
                  <a:lnTo>
                    <a:pt x="36239" y="344"/>
                  </a:lnTo>
                  <a:lnTo>
                    <a:pt x="44994" y="148"/>
                  </a:lnTo>
                  <a:lnTo>
                    <a:pt x="78433" y="0"/>
                  </a:lnTo>
                  <a:lnTo>
                    <a:pt x="82766" y="949"/>
                  </a:lnTo>
                  <a:lnTo>
                    <a:pt x="87559" y="2534"/>
                  </a:lnTo>
                  <a:lnTo>
                    <a:pt x="92660" y="4544"/>
                  </a:lnTo>
                  <a:lnTo>
                    <a:pt x="97012" y="5883"/>
                  </a:lnTo>
                  <a:lnTo>
                    <a:pt x="100867" y="6777"/>
                  </a:lnTo>
                  <a:lnTo>
                    <a:pt x="104389" y="7372"/>
                  </a:lnTo>
                  <a:lnTo>
                    <a:pt x="108642" y="8721"/>
                  </a:lnTo>
                  <a:lnTo>
                    <a:pt x="113383" y="10573"/>
                  </a:lnTo>
                  <a:lnTo>
                    <a:pt x="125577" y="15839"/>
                  </a:lnTo>
                  <a:lnTo>
                    <a:pt x="132240" y="21302"/>
                  </a:lnTo>
                  <a:lnTo>
                    <a:pt x="137508" y="26290"/>
                  </a:lnTo>
                  <a:lnTo>
                    <a:pt x="140247" y="28953"/>
                  </a:lnTo>
                  <a:lnTo>
                    <a:pt x="142072" y="31681"/>
                  </a:lnTo>
                  <a:lnTo>
                    <a:pt x="144101" y="37253"/>
                  </a:lnTo>
                  <a:lnTo>
                    <a:pt x="147542" y="42904"/>
                  </a:lnTo>
                  <a:lnTo>
                    <a:pt x="149793" y="45744"/>
                  </a:lnTo>
                  <a:lnTo>
                    <a:pt x="151294" y="48590"/>
                  </a:lnTo>
                  <a:lnTo>
                    <a:pt x="152962" y="54293"/>
                  </a:lnTo>
                  <a:lnTo>
                    <a:pt x="152455" y="57147"/>
                  </a:lnTo>
                  <a:lnTo>
                    <a:pt x="149350" y="62858"/>
                  </a:lnTo>
                  <a:lnTo>
                    <a:pt x="147188" y="66667"/>
                  </a:lnTo>
                  <a:lnTo>
                    <a:pt x="142247" y="75979"/>
                  </a:lnTo>
                  <a:lnTo>
                    <a:pt x="125666" y="108724"/>
                  </a:lnTo>
                  <a:lnTo>
                    <a:pt x="121874" y="113437"/>
                  </a:lnTo>
                  <a:lnTo>
                    <a:pt x="117442" y="117531"/>
                  </a:lnTo>
                  <a:lnTo>
                    <a:pt x="112582" y="121213"/>
                  </a:lnTo>
                  <a:lnTo>
                    <a:pt x="108389" y="126526"/>
                  </a:lnTo>
                  <a:lnTo>
                    <a:pt x="104641" y="132925"/>
                  </a:lnTo>
                  <a:lnTo>
                    <a:pt x="101190" y="140048"/>
                  </a:lnTo>
                  <a:lnTo>
                    <a:pt x="96984" y="145750"/>
                  </a:lnTo>
                  <a:lnTo>
                    <a:pt x="92276" y="150503"/>
                  </a:lnTo>
                  <a:lnTo>
                    <a:pt x="87232" y="154625"/>
                  </a:lnTo>
                  <a:lnTo>
                    <a:pt x="81964" y="159277"/>
                  </a:lnTo>
                  <a:lnTo>
                    <a:pt x="71031" y="169527"/>
                  </a:lnTo>
                  <a:lnTo>
                    <a:pt x="65448" y="173975"/>
                  </a:lnTo>
                  <a:lnTo>
                    <a:pt x="59822" y="177893"/>
                  </a:lnTo>
                  <a:lnTo>
                    <a:pt x="54166" y="181457"/>
                  </a:lnTo>
                  <a:lnTo>
                    <a:pt x="49442" y="184785"/>
                  </a:lnTo>
                  <a:lnTo>
                    <a:pt x="45342" y="187957"/>
                  </a:lnTo>
                  <a:lnTo>
                    <a:pt x="38244" y="194021"/>
                  </a:lnTo>
                  <a:lnTo>
                    <a:pt x="31915" y="199891"/>
                  </a:lnTo>
                  <a:lnTo>
                    <a:pt x="28893" y="201838"/>
                  </a:lnTo>
                  <a:lnTo>
                    <a:pt x="22997" y="204000"/>
                  </a:lnTo>
                  <a:lnTo>
                    <a:pt x="17150" y="205726"/>
                  </a:lnTo>
                  <a:lnTo>
                    <a:pt x="21690" y="210280"/>
                  </a:lnTo>
                  <a:lnTo>
                    <a:pt x="23983" y="211621"/>
                  </a:lnTo>
                  <a:lnTo>
                    <a:pt x="29069" y="213111"/>
                  </a:lnTo>
                  <a:lnTo>
                    <a:pt x="34504" y="213773"/>
                  </a:lnTo>
                  <a:lnTo>
                    <a:pt x="40095" y="214067"/>
                  </a:lnTo>
                  <a:lnTo>
                    <a:pt x="45756" y="214198"/>
                  </a:lnTo>
                  <a:lnTo>
                    <a:pt x="49550" y="213280"/>
                  </a:lnTo>
                  <a:lnTo>
                    <a:pt x="53985" y="211716"/>
                  </a:lnTo>
                  <a:lnTo>
                    <a:pt x="58847" y="209721"/>
                  </a:lnTo>
                  <a:lnTo>
                    <a:pt x="63994" y="208391"/>
                  </a:lnTo>
                  <a:lnTo>
                    <a:pt x="69329" y="207504"/>
                  </a:lnTo>
                  <a:lnTo>
                    <a:pt x="74792" y="206912"/>
                  </a:lnTo>
                  <a:lnTo>
                    <a:pt x="81291" y="206519"/>
                  </a:lnTo>
                  <a:lnTo>
                    <a:pt x="96132" y="206080"/>
                  </a:lnTo>
                  <a:lnTo>
                    <a:pt x="133953" y="205761"/>
                  </a:lnTo>
                  <a:lnTo>
                    <a:pt x="175935" y="205733"/>
                  </a:lnTo>
                  <a:lnTo>
                    <a:pt x="182057" y="206685"/>
                  </a:lnTo>
                  <a:lnTo>
                    <a:pt x="188043" y="208271"/>
                  </a:lnTo>
                  <a:lnTo>
                    <a:pt x="193939" y="210282"/>
                  </a:lnTo>
                  <a:lnTo>
                    <a:pt x="199775" y="211622"/>
                  </a:lnTo>
                  <a:lnTo>
                    <a:pt x="205571" y="212516"/>
                  </a:lnTo>
                  <a:lnTo>
                    <a:pt x="211339" y="213111"/>
                  </a:lnTo>
                  <a:lnTo>
                    <a:pt x="216137" y="213508"/>
                  </a:lnTo>
                  <a:lnTo>
                    <a:pt x="220288" y="213773"/>
                  </a:lnTo>
                  <a:lnTo>
                    <a:pt x="231448" y="2143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2"/>
            <p:cNvSpPr/>
            <p:nvPr/>
          </p:nvSpPr>
          <p:spPr>
            <a:xfrm>
              <a:off x="7503825" y="3797617"/>
              <a:ext cx="34260" cy="325756"/>
            </a:xfrm>
            <a:custGeom>
              <a:avLst/>
              <a:gdLst/>
              <a:ahLst/>
              <a:cxnLst/>
              <a:rect l="0" t="0" r="0" b="0"/>
              <a:pathLst>
                <a:path w="34260" h="325756">
                  <a:moveTo>
                    <a:pt x="8542" y="0"/>
                  </a:moveTo>
                  <a:lnTo>
                    <a:pt x="74" y="0"/>
                  </a:lnTo>
                  <a:lnTo>
                    <a:pt x="0" y="4551"/>
                  </a:lnTo>
                  <a:lnTo>
                    <a:pt x="943" y="6844"/>
                  </a:lnTo>
                  <a:lnTo>
                    <a:pt x="2523" y="9325"/>
                  </a:lnTo>
                  <a:lnTo>
                    <a:pt x="4530" y="11932"/>
                  </a:lnTo>
                  <a:lnTo>
                    <a:pt x="5867" y="15575"/>
                  </a:lnTo>
                  <a:lnTo>
                    <a:pt x="6759" y="19908"/>
                  </a:lnTo>
                  <a:lnTo>
                    <a:pt x="7749" y="29803"/>
                  </a:lnTo>
                  <a:lnTo>
                    <a:pt x="8014" y="35109"/>
                  </a:lnTo>
                  <a:lnTo>
                    <a:pt x="8190" y="40551"/>
                  </a:lnTo>
                  <a:lnTo>
                    <a:pt x="8473" y="69817"/>
                  </a:lnTo>
                  <a:lnTo>
                    <a:pt x="8542" y="183043"/>
                  </a:lnTo>
                  <a:lnTo>
                    <a:pt x="9494" y="194419"/>
                  </a:lnTo>
                  <a:lnTo>
                    <a:pt x="11082" y="205813"/>
                  </a:lnTo>
                  <a:lnTo>
                    <a:pt x="13092" y="217218"/>
                  </a:lnTo>
                  <a:lnTo>
                    <a:pt x="14433" y="227680"/>
                  </a:lnTo>
                  <a:lnTo>
                    <a:pt x="15327" y="237511"/>
                  </a:lnTo>
                  <a:lnTo>
                    <a:pt x="15922" y="246924"/>
                  </a:lnTo>
                  <a:lnTo>
                    <a:pt x="16585" y="262461"/>
                  </a:lnTo>
                  <a:lnTo>
                    <a:pt x="16762" y="269272"/>
                  </a:lnTo>
                  <a:lnTo>
                    <a:pt x="17832" y="275717"/>
                  </a:lnTo>
                  <a:lnTo>
                    <a:pt x="19497" y="281919"/>
                  </a:lnTo>
                  <a:lnTo>
                    <a:pt x="21561" y="287958"/>
                  </a:lnTo>
                  <a:lnTo>
                    <a:pt x="22937" y="293890"/>
                  </a:lnTo>
                  <a:lnTo>
                    <a:pt x="23853" y="299749"/>
                  </a:lnTo>
                  <a:lnTo>
                    <a:pt x="24465" y="305560"/>
                  </a:lnTo>
                  <a:lnTo>
                    <a:pt x="25144" y="314557"/>
                  </a:lnTo>
                  <a:lnTo>
                    <a:pt x="25325" y="318290"/>
                  </a:lnTo>
                  <a:lnTo>
                    <a:pt x="26398" y="320778"/>
                  </a:lnTo>
                  <a:lnTo>
                    <a:pt x="28066" y="322437"/>
                  </a:lnTo>
                  <a:lnTo>
                    <a:pt x="34259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53"/>
            <p:cNvSpPr/>
            <p:nvPr/>
          </p:nvSpPr>
          <p:spPr>
            <a:xfrm>
              <a:off x="3800478" y="2194636"/>
              <a:ext cx="711152" cy="617144"/>
            </a:xfrm>
            <a:custGeom>
              <a:avLst/>
              <a:gdLst/>
              <a:ahLst/>
              <a:cxnLst/>
              <a:rect l="0" t="0" r="0" b="0"/>
              <a:pathLst>
                <a:path w="711152" h="617144">
                  <a:moveTo>
                    <a:pt x="505774" y="77076"/>
                  </a:moveTo>
                  <a:lnTo>
                    <a:pt x="501224" y="72525"/>
                  </a:lnTo>
                  <a:lnTo>
                    <a:pt x="499883" y="70232"/>
                  </a:lnTo>
                  <a:lnTo>
                    <a:pt x="498393" y="65144"/>
                  </a:lnTo>
                  <a:lnTo>
                    <a:pt x="497043" y="63406"/>
                  </a:lnTo>
                  <a:lnTo>
                    <a:pt x="495191" y="62248"/>
                  </a:lnTo>
                  <a:lnTo>
                    <a:pt x="493004" y="61476"/>
                  </a:lnTo>
                  <a:lnTo>
                    <a:pt x="491546" y="60008"/>
                  </a:lnTo>
                  <a:lnTo>
                    <a:pt x="490573" y="58078"/>
                  </a:lnTo>
                  <a:lnTo>
                    <a:pt x="489926" y="55838"/>
                  </a:lnTo>
                  <a:lnTo>
                    <a:pt x="488541" y="54345"/>
                  </a:lnTo>
                  <a:lnTo>
                    <a:pt x="486665" y="53349"/>
                  </a:lnTo>
                  <a:lnTo>
                    <a:pt x="484463" y="52686"/>
                  </a:lnTo>
                  <a:lnTo>
                    <a:pt x="479475" y="49409"/>
                  </a:lnTo>
                  <a:lnTo>
                    <a:pt x="460020" y="31242"/>
                  </a:lnTo>
                  <a:lnTo>
                    <a:pt x="451471" y="22750"/>
                  </a:lnTo>
                  <a:lnTo>
                    <a:pt x="448617" y="20856"/>
                  </a:lnTo>
                  <a:lnTo>
                    <a:pt x="440049" y="17238"/>
                  </a:lnTo>
                  <a:lnTo>
                    <a:pt x="434335" y="13016"/>
                  </a:lnTo>
                  <a:lnTo>
                    <a:pt x="430526" y="11510"/>
                  </a:lnTo>
                  <a:lnTo>
                    <a:pt x="410724" y="6551"/>
                  </a:lnTo>
                  <a:lnTo>
                    <a:pt x="396649" y="1887"/>
                  </a:lnTo>
                  <a:lnTo>
                    <a:pt x="378809" y="311"/>
                  </a:lnTo>
                  <a:lnTo>
                    <a:pt x="356940" y="0"/>
                  </a:lnTo>
                  <a:lnTo>
                    <a:pt x="339014" y="899"/>
                  </a:lnTo>
                  <a:lnTo>
                    <a:pt x="324026" y="4485"/>
                  </a:lnTo>
                  <a:lnTo>
                    <a:pt x="307839" y="6713"/>
                  </a:lnTo>
                  <a:lnTo>
                    <a:pt x="287742" y="7968"/>
                  </a:lnTo>
                  <a:lnTo>
                    <a:pt x="283267" y="8144"/>
                  </a:lnTo>
                  <a:lnTo>
                    <a:pt x="273215" y="10880"/>
                  </a:lnTo>
                  <a:lnTo>
                    <a:pt x="262396" y="14318"/>
                  </a:lnTo>
                  <a:lnTo>
                    <a:pt x="245596" y="17206"/>
                  </a:lnTo>
                  <a:lnTo>
                    <a:pt x="228554" y="23671"/>
                  </a:lnTo>
                  <a:lnTo>
                    <a:pt x="211439" y="31619"/>
                  </a:lnTo>
                  <a:lnTo>
                    <a:pt x="193350" y="40959"/>
                  </a:lnTo>
                  <a:lnTo>
                    <a:pt x="171269" y="55368"/>
                  </a:lnTo>
                  <a:lnTo>
                    <a:pt x="152238" y="70750"/>
                  </a:lnTo>
                  <a:lnTo>
                    <a:pt x="134534" y="82716"/>
                  </a:lnTo>
                  <a:lnTo>
                    <a:pt x="114025" y="100803"/>
                  </a:lnTo>
                  <a:lnTo>
                    <a:pt x="95969" y="118381"/>
                  </a:lnTo>
                  <a:lnTo>
                    <a:pt x="84207" y="134611"/>
                  </a:lnTo>
                  <a:lnTo>
                    <a:pt x="74689" y="151485"/>
                  </a:lnTo>
                  <a:lnTo>
                    <a:pt x="65837" y="168550"/>
                  </a:lnTo>
                  <a:lnTo>
                    <a:pt x="52630" y="185671"/>
                  </a:lnTo>
                  <a:lnTo>
                    <a:pt x="41203" y="202809"/>
                  </a:lnTo>
                  <a:lnTo>
                    <a:pt x="34821" y="216777"/>
                  </a:lnTo>
                  <a:lnTo>
                    <a:pt x="28809" y="231558"/>
                  </a:lnTo>
                  <a:lnTo>
                    <a:pt x="22962" y="244477"/>
                  </a:lnTo>
                  <a:lnTo>
                    <a:pt x="17188" y="259109"/>
                  </a:lnTo>
                  <a:lnTo>
                    <a:pt x="12400" y="274185"/>
                  </a:lnTo>
                  <a:lnTo>
                    <a:pt x="10271" y="287235"/>
                  </a:lnTo>
                  <a:lnTo>
                    <a:pt x="6786" y="301925"/>
                  </a:lnTo>
                  <a:lnTo>
                    <a:pt x="3014" y="317026"/>
                  </a:lnTo>
                  <a:lnTo>
                    <a:pt x="1338" y="330088"/>
                  </a:lnTo>
                  <a:lnTo>
                    <a:pt x="593" y="344783"/>
                  </a:lnTo>
                  <a:lnTo>
                    <a:pt x="173" y="366582"/>
                  </a:lnTo>
                  <a:lnTo>
                    <a:pt x="0" y="433038"/>
                  </a:lnTo>
                  <a:lnTo>
                    <a:pt x="2538" y="445149"/>
                  </a:lnTo>
                  <a:lnTo>
                    <a:pt x="5888" y="457834"/>
                  </a:lnTo>
                  <a:lnTo>
                    <a:pt x="7377" y="472997"/>
                  </a:lnTo>
                  <a:lnTo>
                    <a:pt x="9680" y="480088"/>
                  </a:lnTo>
                  <a:lnTo>
                    <a:pt x="17318" y="493048"/>
                  </a:lnTo>
                  <a:lnTo>
                    <a:pt x="30900" y="510998"/>
                  </a:lnTo>
                  <a:lnTo>
                    <a:pt x="42754" y="529360"/>
                  </a:lnTo>
                  <a:lnTo>
                    <a:pt x="58819" y="546993"/>
                  </a:lnTo>
                  <a:lnTo>
                    <a:pt x="79385" y="562929"/>
                  </a:lnTo>
                  <a:lnTo>
                    <a:pt x="87033" y="572728"/>
                  </a:lnTo>
                  <a:lnTo>
                    <a:pt x="98687" y="580893"/>
                  </a:lnTo>
                  <a:lnTo>
                    <a:pt x="116233" y="588305"/>
                  </a:lnTo>
                  <a:lnTo>
                    <a:pt x="130004" y="593042"/>
                  </a:lnTo>
                  <a:lnTo>
                    <a:pt x="151724" y="603175"/>
                  </a:lnTo>
                  <a:lnTo>
                    <a:pt x="162999" y="606173"/>
                  </a:lnTo>
                  <a:lnTo>
                    <a:pt x="182596" y="610400"/>
                  </a:lnTo>
                  <a:lnTo>
                    <a:pt x="203960" y="615146"/>
                  </a:lnTo>
                  <a:lnTo>
                    <a:pt x="224895" y="616552"/>
                  </a:lnTo>
                  <a:lnTo>
                    <a:pt x="240922" y="616880"/>
                  </a:lnTo>
                  <a:lnTo>
                    <a:pt x="351825" y="617143"/>
                  </a:lnTo>
                  <a:lnTo>
                    <a:pt x="368772" y="614603"/>
                  </a:lnTo>
                  <a:lnTo>
                    <a:pt x="385830" y="611252"/>
                  </a:lnTo>
                  <a:lnTo>
                    <a:pt x="402935" y="609763"/>
                  </a:lnTo>
                  <a:lnTo>
                    <a:pt x="420063" y="606561"/>
                  </a:lnTo>
                  <a:lnTo>
                    <a:pt x="437200" y="601963"/>
                  </a:lnTo>
                  <a:lnTo>
                    <a:pt x="454342" y="596744"/>
                  </a:lnTo>
                  <a:lnTo>
                    <a:pt x="471486" y="593790"/>
                  </a:lnTo>
                  <a:lnTo>
                    <a:pt x="487677" y="591524"/>
                  </a:lnTo>
                  <a:lnTo>
                    <a:pt x="508455" y="584893"/>
                  </a:lnTo>
                  <a:lnTo>
                    <a:pt x="524111" y="579633"/>
                  </a:lnTo>
                  <a:lnTo>
                    <a:pt x="544439" y="571316"/>
                  </a:lnTo>
                  <a:lnTo>
                    <a:pt x="562527" y="562819"/>
                  </a:lnTo>
                  <a:lnTo>
                    <a:pt x="584662" y="548559"/>
                  </a:lnTo>
                  <a:lnTo>
                    <a:pt x="589798" y="545703"/>
                  </a:lnTo>
                  <a:lnTo>
                    <a:pt x="598046" y="537450"/>
                  </a:lnTo>
                  <a:lnTo>
                    <a:pt x="601578" y="532582"/>
                  </a:lnTo>
                  <a:lnTo>
                    <a:pt x="610584" y="524633"/>
                  </a:lnTo>
                  <a:lnTo>
                    <a:pt x="630631" y="508794"/>
                  </a:lnTo>
                  <a:lnTo>
                    <a:pt x="636830" y="502948"/>
                  </a:lnTo>
                  <a:lnTo>
                    <a:pt x="651455" y="481785"/>
                  </a:lnTo>
                  <a:lnTo>
                    <a:pt x="660064" y="469405"/>
                  </a:lnTo>
                  <a:lnTo>
                    <a:pt x="668647" y="453672"/>
                  </a:lnTo>
                  <a:lnTo>
                    <a:pt x="688654" y="414226"/>
                  </a:lnTo>
                  <a:lnTo>
                    <a:pt x="691829" y="402816"/>
                  </a:lnTo>
                  <a:lnTo>
                    <a:pt x="694192" y="391394"/>
                  </a:lnTo>
                  <a:lnTo>
                    <a:pt x="699926" y="374254"/>
                  </a:lnTo>
                  <a:lnTo>
                    <a:pt x="702048" y="357110"/>
                  </a:lnTo>
                  <a:lnTo>
                    <a:pt x="703629" y="339966"/>
                  </a:lnTo>
                  <a:lnTo>
                    <a:pt x="708754" y="321868"/>
                  </a:lnTo>
                  <a:lnTo>
                    <a:pt x="710288" y="306840"/>
                  </a:lnTo>
                  <a:lnTo>
                    <a:pt x="710969" y="293176"/>
                  </a:lnTo>
                  <a:lnTo>
                    <a:pt x="711151" y="286865"/>
                  </a:lnTo>
                  <a:lnTo>
                    <a:pt x="708813" y="274773"/>
                  </a:lnTo>
                  <a:lnTo>
                    <a:pt x="705551" y="263049"/>
                  </a:lnTo>
                  <a:lnTo>
                    <a:pt x="702762" y="245738"/>
                  </a:lnTo>
                  <a:lnTo>
                    <a:pt x="697279" y="227592"/>
                  </a:lnTo>
                  <a:lnTo>
                    <a:pt x="695663" y="212552"/>
                  </a:lnTo>
                  <a:lnTo>
                    <a:pt x="692404" y="198883"/>
                  </a:lnTo>
                  <a:lnTo>
                    <a:pt x="685214" y="180477"/>
                  </a:lnTo>
                  <a:lnTo>
                    <a:pt x="677051" y="162958"/>
                  </a:lnTo>
                  <a:lnTo>
                    <a:pt x="670480" y="151441"/>
                  </a:lnTo>
                  <a:lnTo>
                    <a:pt x="657022" y="134247"/>
                  </a:lnTo>
                  <a:lnTo>
                    <a:pt x="645627" y="117087"/>
                  </a:lnTo>
                  <a:lnTo>
                    <a:pt x="630608" y="99938"/>
                  </a:lnTo>
                  <a:lnTo>
                    <a:pt x="615046" y="83744"/>
                  </a:lnTo>
                  <a:lnTo>
                    <a:pt x="593130" y="61597"/>
                  </a:lnTo>
                  <a:lnTo>
                    <a:pt x="576848" y="49841"/>
                  </a:lnTo>
                  <a:lnTo>
                    <a:pt x="559959" y="40326"/>
                  </a:lnTo>
                  <a:lnTo>
                    <a:pt x="538339" y="31474"/>
                  </a:lnTo>
                  <a:lnTo>
                    <a:pt x="522153" y="28233"/>
                  </a:lnTo>
                  <a:lnTo>
                    <a:pt x="505433" y="26793"/>
                  </a:lnTo>
                  <a:lnTo>
                    <a:pt x="488477" y="26153"/>
                  </a:lnTo>
                  <a:lnTo>
                    <a:pt x="468877" y="28409"/>
                  </a:lnTo>
                  <a:lnTo>
                    <a:pt x="449371" y="31634"/>
                  </a:lnTo>
                  <a:lnTo>
                    <a:pt x="427679" y="34402"/>
                  </a:lnTo>
                  <a:lnTo>
                    <a:pt x="409186" y="40831"/>
                  </a:lnTo>
                  <a:lnTo>
                    <a:pt x="403282" y="43388"/>
                  </a:lnTo>
                  <a:lnTo>
                    <a:pt x="385759" y="5135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54"/>
            <p:cNvSpPr/>
            <p:nvPr/>
          </p:nvSpPr>
          <p:spPr>
            <a:xfrm>
              <a:off x="6406548" y="2186104"/>
              <a:ext cx="539891" cy="625632"/>
            </a:xfrm>
            <a:custGeom>
              <a:avLst/>
              <a:gdLst/>
              <a:ahLst/>
              <a:cxnLst/>
              <a:rect l="0" t="0" r="0" b="0"/>
              <a:pathLst>
                <a:path w="539891" h="625632">
                  <a:moveTo>
                    <a:pt x="462882" y="111326"/>
                  </a:moveTo>
                  <a:lnTo>
                    <a:pt x="462882" y="106775"/>
                  </a:lnTo>
                  <a:lnTo>
                    <a:pt x="461929" y="104481"/>
                  </a:lnTo>
                  <a:lnTo>
                    <a:pt x="455500" y="95725"/>
                  </a:lnTo>
                  <a:lnTo>
                    <a:pt x="438740" y="78620"/>
                  </a:lnTo>
                  <a:lnTo>
                    <a:pt x="425371" y="65243"/>
                  </a:lnTo>
                  <a:lnTo>
                    <a:pt x="412503" y="56926"/>
                  </a:lnTo>
                  <a:lnTo>
                    <a:pt x="396980" y="45582"/>
                  </a:lnTo>
                  <a:lnTo>
                    <a:pt x="381972" y="37024"/>
                  </a:lnTo>
                  <a:lnTo>
                    <a:pt x="371042" y="31313"/>
                  </a:lnTo>
                  <a:lnTo>
                    <a:pt x="359834" y="28139"/>
                  </a:lnTo>
                  <a:lnTo>
                    <a:pt x="348503" y="25776"/>
                  </a:lnTo>
                  <a:lnTo>
                    <a:pt x="337117" y="21551"/>
                  </a:lnTo>
                  <a:lnTo>
                    <a:pt x="325706" y="16498"/>
                  </a:lnTo>
                  <a:lnTo>
                    <a:pt x="314285" y="12030"/>
                  </a:lnTo>
                  <a:lnTo>
                    <a:pt x="296192" y="8562"/>
                  </a:lnTo>
                  <a:lnTo>
                    <a:pt x="281165" y="4375"/>
                  </a:lnTo>
                  <a:lnTo>
                    <a:pt x="267501" y="1880"/>
                  </a:lnTo>
                  <a:lnTo>
                    <a:pt x="254126" y="770"/>
                  </a:lnTo>
                  <a:lnTo>
                    <a:pt x="238656" y="277"/>
                  </a:lnTo>
                  <a:lnTo>
                    <a:pt x="218433" y="0"/>
                  </a:lnTo>
                  <a:lnTo>
                    <a:pt x="206283" y="2475"/>
                  </a:lnTo>
                  <a:lnTo>
                    <a:pt x="194532" y="5798"/>
                  </a:lnTo>
                  <a:lnTo>
                    <a:pt x="182960" y="7274"/>
                  </a:lnTo>
                  <a:lnTo>
                    <a:pt x="171467" y="10471"/>
                  </a:lnTo>
                  <a:lnTo>
                    <a:pt x="160009" y="15066"/>
                  </a:lnTo>
                  <a:lnTo>
                    <a:pt x="143801" y="22056"/>
                  </a:lnTo>
                  <a:lnTo>
                    <a:pt x="132542" y="25503"/>
                  </a:lnTo>
                  <a:lnTo>
                    <a:pt x="117665" y="34718"/>
                  </a:lnTo>
                  <a:lnTo>
                    <a:pt x="112723" y="37394"/>
                  </a:lnTo>
                  <a:lnTo>
                    <a:pt x="104690" y="45447"/>
                  </a:lnTo>
                  <a:lnTo>
                    <a:pt x="92274" y="60691"/>
                  </a:lnTo>
                  <a:lnTo>
                    <a:pt x="81949" y="70724"/>
                  </a:lnTo>
                  <a:lnTo>
                    <a:pt x="65427" y="82679"/>
                  </a:lnTo>
                  <a:lnTo>
                    <a:pt x="49419" y="97864"/>
                  </a:lnTo>
                  <a:lnTo>
                    <a:pt x="41630" y="108835"/>
                  </a:lnTo>
                  <a:lnTo>
                    <a:pt x="34994" y="122601"/>
                  </a:lnTo>
                  <a:lnTo>
                    <a:pt x="27916" y="137292"/>
                  </a:lnTo>
                  <a:lnTo>
                    <a:pt x="15127" y="156272"/>
                  </a:lnTo>
                  <a:lnTo>
                    <a:pt x="11468" y="168132"/>
                  </a:lnTo>
                  <a:lnTo>
                    <a:pt x="9406" y="185519"/>
                  </a:lnTo>
                  <a:lnTo>
                    <a:pt x="6385" y="199545"/>
                  </a:lnTo>
                  <a:lnTo>
                    <a:pt x="2819" y="214352"/>
                  </a:lnTo>
                  <a:lnTo>
                    <a:pt x="812" y="233398"/>
                  </a:lnTo>
                  <a:lnTo>
                    <a:pt x="217" y="252058"/>
                  </a:lnTo>
                  <a:lnTo>
                    <a:pt x="0" y="287268"/>
                  </a:lnTo>
                  <a:lnTo>
                    <a:pt x="2522" y="301917"/>
                  </a:lnTo>
                  <a:lnTo>
                    <a:pt x="5864" y="317000"/>
                  </a:lnTo>
                  <a:lnTo>
                    <a:pt x="7350" y="330054"/>
                  </a:lnTo>
                  <a:lnTo>
                    <a:pt x="10551" y="344746"/>
                  </a:lnTo>
                  <a:lnTo>
                    <a:pt x="14196" y="359848"/>
                  </a:lnTo>
                  <a:lnTo>
                    <a:pt x="17200" y="379060"/>
                  </a:lnTo>
                  <a:lnTo>
                    <a:pt x="23699" y="397770"/>
                  </a:lnTo>
                  <a:lnTo>
                    <a:pt x="28930" y="412942"/>
                  </a:lnTo>
                  <a:lnTo>
                    <a:pt x="34429" y="426670"/>
                  </a:lnTo>
                  <a:lnTo>
                    <a:pt x="42880" y="445108"/>
                  </a:lnTo>
                  <a:lnTo>
                    <a:pt x="48567" y="457793"/>
                  </a:lnTo>
                  <a:lnTo>
                    <a:pt x="54269" y="472956"/>
                  </a:lnTo>
                  <a:lnTo>
                    <a:pt x="62518" y="486680"/>
                  </a:lnTo>
                  <a:lnTo>
                    <a:pt x="77873" y="505117"/>
                  </a:lnTo>
                  <a:lnTo>
                    <a:pt x="83336" y="511013"/>
                  </a:lnTo>
                  <a:lnTo>
                    <a:pt x="91948" y="525184"/>
                  </a:lnTo>
                  <a:lnTo>
                    <a:pt x="99902" y="540055"/>
                  </a:lnTo>
                  <a:lnTo>
                    <a:pt x="109788" y="553015"/>
                  </a:lnTo>
                  <a:lnTo>
                    <a:pt x="120531" y="562585"/>
                  </a:lnTo>
                  <a:lnTo>
                    <a:pt x="126063" y="566470"/>
                  </a:lnTo>
                  <a:lnTo>
                    <a:pt x="134749" y="575867"/>
                  </a:lnTo>
                  <a:lnTo>
                    <a:pt x="138399" y="581040"/>
                  </a:lnTo>
                  <a:lnTo>
                    <a:pt x="147535" y="589327"/>
                  </a:lnTo>
                  <a:lnTo>
                    <a:pt x="163388" y="599348"/>
                  </a:lnTo>
                  <a:lnTo>
                    <a:pt x="180150" y="608350"/>
                  </a:lnTo>
                  <a:lnTo>
                    <a:pt x="192443" y="614165"/>
                  </a:lnTo>
                  <a:lnTo>
                    <a:pt x="207432" y="619925"/>
                  </a:lnTo>
                  <a:lnTo>
                    <a:pt x="221078" y="623120"/>
                  </a:lnTo>
                  <a:lnTo>
                    <a:pt x="234446" y="624540"/>
                  </a:lnTo>
                  <a:lnTo>
                    <a:pt x="249912" y="625171"/>
                  </a:lnTo>
                  <a:lnTo>
                    <a:pt x="270134" y="625526"/>
                  </a:lnTo>
                  <a:lnTo>
                    <a:pt x="292741" y="625631"/>
                  </a:lnTo>
                  <a:lnTo>
                    <a:pt x="309159" y="623116"/>
                  </a:lnTo>
                  <a:lnTo>
                    <a:pt x="325981" y="618823"/>
                  </a:lnTo>
                  <a:lnTo>
                    <a:pt x="342981" y="613740"/>
                  </a:lnTo>
                  <a:lnTo>
                    <a:pt x="357522" y="608306"/>
                  </a:lnTo>
                  <a:lnTo>
                    <a:pt x="370336" y="601763"/>
                  </a:lnTo>
                  <a:lnTo>
                    <a:pt x="382381" y="592505"/>
                  </a:lnTo>
                  <a:lnTo>
                    <a:pt x="396623" y="582041"/>
                  </a:lnTo>
                  <a:lnTo>
                    <a:pt x="411526" y="571040"/>
                  </a:lnTo>
                  <a:lnTo>
                    <a:pt x="424500" y="559801"/>
                  </a:lnTo>
                  <a:lnTo>
                    <a:pt x="436615" y="545915"/>
                  </a:lnTo>
                  <a:lnTo>
                    <a:pt x="448350" y="531172"/>
                  </a:lnTo>
                  <a:lnTo>
                    <a:pt x="459915" y="518269"/>
                  </a:lnTo>
                  <a:lnTo>
                    <a:pt x="471406" y="506184"/>
                  </a:lnTo>
                  <a:lnTo>
                    <a:pt x="482863" y="493511"/>
                  </a:lnTo>
                  <a:lnTo>
                    <a:pt x="494305" y="478353"/>
                  </a:lnTo>
                  <a:lnTo>
                    <a:pt x="505740" y="462091"/>
                  </a:lnTo>
                  <a:lnTo>
                    <a:pt x="515267" y="446292"/>
                  </a:lnTo>
                  <a:lnTo>
                    <a:pt x="519502" y="432919"/>
                  </a:lnTo>
                  <a:lnTo>
                    <a:pt x="523924" y="418086"/>
                  </a:lnTo>
                  <a:lnTo>
                    <a:pt x="534524" y="385280"/>
                  </a:lnTo>
                  <a:lnTo>
                    <a:pt x="537585" y="368338"/>
                  </a:lnTo>
                  <a:lnTo>
                    <a:pt x="538945" y="352236"/>
                  </a:lnTo>
                  <a:lnTo>
                    <a:pt x="539551" y="338729"/>
                  </a:lnTo>
                  <a:lnTo>
                    <a:pt x="539890" y="315864"/>
                  </a:lnTo>
                  <a:lnTo>
                    <a:pt x="537431" y="299387"/>
                  </a:lnTo>
                  <a:lnTo>
                    <a:pt x="534114" y="283491"/>
                  </a:lnTo>
                  <a:lnTo>
                    <a:pt x="532640" y="270076"/>
                  </a:lnTo>
                  <a:lnTo>
                    <a:pt x="529445" y="255224"/>
                  </a:lnTo>
                  <a:lnTo>
                    <a:pt x="525804" y="240050"/>
                  </a:lnTo>
                  <a:lnTo>
                    <a:pt x="524184" y="226957"/>
                  </a:lnTo>
                  <a:lnTo>
                    <a:pt x="520925" y="212247"/>
                  </a:lnTo>
                  <a:lnTo>
                    <a:pt x="518722" y="204324"/>
                  </a:lnTo>
                  <a:lnTo>
                    <a:pt x="511194" y="190441"/>
                  </a:lnTo>
                  <a:lnTo>
                    <a:pt x="496246" y="171915"/>
                  </a:lnTo>
                  <a:lnTo>
                    <a:pt x="479753" y="154360"/>
                  </a:lnTo>
                  <a:lnTo>
                    <a:pt x="457112" y="131362"/>
                  </a:lnTo>
                  <a:lnTo>
                    <a:pt x="445712" y="122453"/>
                  </a:lnTo>
                  <a:lnTo>
                    <a:pt x="434296" y="115319"/>
                  </a:lnTo>
                  <a:lnTo>
                    <a:pt x="422872" y="108973"/>
                  </a:lnTo>
                  <a:lnTo>
                    <a:pt x="411445" y="105517"/>
                  </a:lnTo>
                  <a:lnTo>
                    <a:pt x="399063" y="103029"/>
                  </a:lnTo>
                  <a:lnTo>
                    <a:pt x="384035" y="98748"/>
                  </a:lnTo>
                  <a:lnTo>
                    <a:pt x="375075" y="97226"/>
                  </a:lnTo>
                  <a:lnTo>
                    <a:pt x="365292" y="96211"/>
                  </a:lnTo>
                  <a:lnTo>
                    <a:pt x="334294" y="9418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intercept form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</a:t>
            </a:r>
            <a:r>
              <a:rPr lang="en-US" dirty="0" err="1" smtClean="0"/>
              <a:t>mx+b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m= slope</a:t>
            </a:r>
          </a:p>
          <a:p>
            <a:pPr>
              <a:buNone/>
            </a:pPr>
            <a:r>
              <a:rPr lang="en-US" dirty="0" smtClean="0"/>
              <a:t>b= y intercept</a:t>
            </a:r>
            <a:endParaRPr lang="en-US" dirty="0"/>
          </a:p>
        </p:txBody>
      </p:sp>
      <p:pic>
        <p:nvPicPr>
          <p:cNvPr id="6" name="Content Placeholder 5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5257800" y="1981200"/>
            <a:ext cx="2133600" cy="2133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SMARTPenAnnotation265"/>
          <p:cNvSpPr/>
          <p:nvPr/>
        </p:nvSpPr>
        <p:spPr>
          <a:xfrm>
            <a:off x="2214562" y="2863214"/>
            <a:ext cx="197168" cy="22086"/>
          </a:xfrm>
          <a:custGeom>
            <a:avLst/>
            <a:gdLst/>
            <a:ahLst/>
            <a:cxnLst/>
            <a:rect l="0" t="0" r="0" b="0"/>
            <a:pathLst>
              <a:path w="197168" h="22086">
                <a:moveTo>
                  <a:pt x="0" y="17146"/>
                </a:moveTo>
                <a:lnTo>
                  <a:pt x="0" y="22085"/>
                </a:lnTo>
                <a:lnTo>
                  <a:pt x="0" y="19976"/>
                </a:lnTo>
                <a:lnTo>
                  <a:pt x="952" y="19032"/>
                </a:lnTo>
                <a:lnTo>
                  <a:pt x="2540" y="18403"/>
                </a:lnTo>
                <a:lnTo>
                  <a:pt x="4551" y="17984"/>
                </a:lnTo>
                <a:lnTo>
                  <a:pt x="9325" y="17518"/>
                </a:lnTo>
                <a:lnTo>
                  <a:pt x="11932" y="17394"/>
                </a:lnTo>
                <a:lnTo>
                  <a:pt x="19908" y="17256"/>
                </a:lnTo>
                <a:lnTo>
                  <a:pt x="40551" y="17167"/>
                </a:lnTo>
                <a:lnTo>
                  <a:pt x="47036" y="16208"/>
                </a:lnTo>
                <a:lnTo>
                  <a:pt x="54218" y="14615"/>
                </a:lnTo>
                <a:lnTo>
                  <a:pt x="61863" y="12601"/>
                </a:lnTo>
                <a:lnTo>
                  <a:pt x="68864" y="11258"/>
                </a:lnTo>
                <a:lnTo>
                  <a:pt x="75437" y="10363"/>
                </a:lnTo>
                <a:lnTo>
                  <a:pt x="81724" y="9767"/>
                </a:lnTo>
                <a:lnTo>
                  <a:pt x="88772" y="8416"/>
                </a:lnTo>
                <a:lnTo>
                  <a:pt x="96329" y="6564"/>
                </a:lnTo>
                <a:lnTo>
                  <a:pt x="104225" y="4376"/>
                </a:lnTo>
                <a:lnTo>
                  <a:pt x="111393" y="2918"/>
                </a:lnTo>
                <a:lnTo>
                  <a:pt x="118077" y="1945"/>
                </a:lnTo>
                <a:lnTo>
                  <a:pt x="124438" y="1297"/>
                </a:lnTo>
                <a:lnTo>
                  <a:pt x="131536" y="865"/>
                </a:lnTo>
                <a:lnTo>
                  <a:pt x="147043" y="385"/>
                </a:lnTo>
                <a:lnTo>
                  <a:pt x="170117" y="5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6"/>
          <p:cNvSpPr/>
          <p:nvPr/>
        </p:nvSpPr>
        <p:spPr>
          <a:xfrm>
            <a:off x="2231707" y="2948939"/>
            <a:ext cx="180023" cy="17147"/>
          </a:xfrm>
          <a:custGeom>
            <a:avLst/>
            <a:gdLst/>
            <a:ahLst/>
            <a:cxnLst/>
            <a:rect l="0" t="0" r="0" b="0"/>
            <a:pathLst>
              <a:path w="180023" h="17147">
                <a:moveTo>
                  <a:pt x="0" y="17146"/>
                </a:moveTo>
                <a:lnTo>
                  <a:pt x="11932" y="17146"/>
                </a:lnTo>
                <a:lnTo>
                  <a:pt x="15575" y="16193"/>
                </a:lnTo>
                <a:lnTo>
                  <a:pt x="19908" y="14606"/>
                </a:lnTo>
                <a:lnTo>
                  <a:pt x="24702" y="12595"/>
                </a:lnTo>
                <a:lnTo>
                  <a:pt x="29803" y="11254"/>
                </a:lnTo>
                <a:lnTo>
                  <a:pt x="35109" y="10360"/>
                </a:lnTo>
                <a:lnTo>
                  <a:pt x="40551" y="9765"/>
                </a:lnTo>
                <a:lnTo>
                  <a:pt x="46084" y="9368"/>
                </a:lnTo>
                <a:lnTo>
                  <a:pt x="51678" y="9103"/>
                </a:lnTo>
                <a:lnTo>
                  <a:pt x="62973" y="8808"/>
                </a:lnTo>
                <a:lnTo>
                  <a:pt x="74343" y="8678"/>
                </a:lnTo>
                <a:lnTo>
                  <a:pt x="80042" y="7690"/>
                </a:lnTo>
                <a:lnTo>
                  <a:pt x="85746" y="6080"/>
                </a:lnTo>
                <a:lnTo>
                  <a:pt x="91454" y="4053"/>
                </a:lnTo>
                <a:lnTo>
                  <a:pt x="97164" y="2702"/>
                </a:lnTo>
                <a:lnTo>
                  <a:pt x="102876" y="1802"/>
                </a:lnTo>
                <a:lnTo>
                  <a:pt x="108589" y="1201"/>
                </a:lnTo>
                <a:lnTo>
                  <a:pt x="115255" y="801"/>
                </a:lnTo>
                <a:lnTo>
                  <a:pt x="130282" y="356"/>
                </a:lnTo>
                <a:lnTo>
                  <a:pt x="150477" y="7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7"/>
          <p:cNvSpPr/>
          <p:nvPr/>
        </p:nvSpPr>
        <p:spPr>
          <a:xfrm>
            <a:off x="2806065" y="2572150"/>
            <a:ext cx="179521" cy="204933"/>
          </a:xfrm>
          <a:custGeom>
            <a:avLst/>
            <a:gdLst/>
            <a:ahLst/>
            <a:cxnLst/>
            <a:rect l="0" t="0" r="0" b="0"/>
            <a:pathLst>
              <a:path w="179521" h="204933">
                <a:moveTo>
                  <a:pt x="8572" y="33889"/>
                </a:moveTo>
                <a:lnTo>
                  <a:pt x="8572" y="71072"/>
                </a:lnTo>
                <a:lnTo>
                  <a:pt x="9524" y="73918"/>
                </a:lnTo>
                <a:lnTo>
                  <a:pt x="13123" y="79620"/>
                </a:lnTo>
                <a:lnTo>
                  <a:pt x="14464" y="83427"/>
                </a:lnTo>
                <a:lnTo>
                  <a:pt x="15357" y="87869"/>
                </a:lnTo>
                <a:lnTo>
                  <a:pt x="15953" y="92736"/>
                </a:lnTo>
                <a:lnTo>
                  <a:pt x="16350" y="97886"/>
                </a:lnTo>
                <a:lnTo>
                  <a:pt x="16615" y="103224"/>
                </a:lnTo>
                <a:lnTo>
                  <a:pt x="16791" y="108687"/>
                </a:lnTo>
                <a:lnTo>
                  <a:pt x="15957" y="113282"/>
                </a:lnTo>
                <a:lnTo>
                  <a:pt x="14447" y="117298"/>
                </a:lnTo>
                <a:lnTo>
                  <a:pt x="12489" y="120928"/>
                </a:lnTo>
                <a:lnTo>
                  <a:pt x="11183" y="125252"/>
                </a:lnTo>
                <a:lnTo>
                  <a:pt x="10313" y="130041"/>
                </a:lnTo>
                <a:lnTo>
                  <a:pt x="9733" y="135138"/>
                </a:lnTo>
                <a:lnTo>
                  <a:pt x="9346" y="140441"/>
                </a:lnTo>
                <a:lnTo>
                  <a:pt x="9088" y="145881"/>
                </a:lnTo>
                <a:lnTo>
                  <a:pt x="8725" y="160100"/>
                </a:lnTo>
                <a:lnTo>
                  <a:pt x="8572" y="204932"/>
                </a:lnTo>
                <a:lnTo>
                  <a:pt x="8572" y="192559"/>
                </a:lnTo>
                <a:lnTo>
                  <a:pt x="7619" y="190152"/>
                </a:lnTo>
                <a:lnTo>
                  <a:pt x="4021" y="184937"/>
                </a:lnTo>
                <a:lnTo>
                  <a:pt x="2680" y="181260"/>
                </a:lnTo>
                <a:lnTo>
                  <a:pt x="1787" y="176904"/>
                </a:lnTo>
                <a:lnTo>
                  <a:pt x="1191" y="172095"/>
                </a:lnTo>
                <a:lnTo>
                  <a:pt x="794" y="167937"/>
                </a:lnTo>
                <a:lnTo>
                  <a:pt x="529" y="164212"/>
                </a:lnTo>
                <a:lnTo>
                  <a:pt x="352" y="160776"/>
                </a:lnTo>
                <a:lnTo>
                  <a:pt x="156" y="151879"/>
                </a:lnTo>
                <a:lnTo>
                  <a:pt x="0" y="79599"/>
                </a:lnTo>
                <a:lnTo>
                  <a:pt x="953" y="74840"/>
                </a:lnTo>
                <a:lnTo>
                  <a:pt x="2540" y="70715"/>
                </a:lnTo>
                <a:lnTo>
                  <a:pt x="4550" y="67012"/>
                </a:lnTo>
                <a:lnTo>
                  <a:pt x="5891" y="62639"/>
                </a:lnTo>
                <a:lnTo>
                  <a:pt x="6785" y="57818"/>
                </a:lnTo>
                <a:lnTo>
                  <a:pt x="7380" y="52700"/>
                </a:lnTo>
                <a:lnTo>
                  <a:pt x="7778" y="47382"/>
                </a:lnTo>
                <a:lnTo>
                  <a:pt x="8042" y="41932"/>
                </a:lnTo>
                <a:lnTo>
                  <a:pt x="8415" y="27700"/>
                </a:lnTo>
                <a:lnTo>
                  <a:pt x="8572" y="0"/>
                </a:lnTo>
                <a:lnTo>
                  <a:pt x="8572" y="15451"/>
                </a:lnTo>
                <a:lnTo>
                  <a:pt x="13652" y="18710"/>
                </a:lnTo>
                <a:lnTo>
                  <a:pt x="17674" y="20912"/>
                </a:lnTo>
                <a:lnTo>
                  <a:pt x="21307" y="23333"/>
                </a:lnTo>
                <a:lnTo>
                  <a:pt x="24682" y="25899"/>
                </a:lnTo>
                <a:lnTo>
                  <a:pt x="27885" y="28563"/>
                </a:lnTo>
                <a:lnTo>
                  <a:pt x="31924" y="31291"/>
                </a:lnTo>
                <a:lnTo>
                  <a:pt x="36523" y="34062"/>
                </a:lnTo>
                <a:lnTo>
                  <a:pt x="41493" y="36862"/>
                </a:lnTo>
                <a:lnTo>
                  <a:pt x="45759" y="39681"/>
                </a:lnTo>
                <a:lnTo>
                  <a:pt x="49556" y="42513"/>
                </a:lnTo>
                <a:lnTo>
                  <a:pt x="53040" y="45354"/>
                </a:lnTo>
                <a:lnTo>
                  <a:pt x="57267" y="48200"/>
                </a:lnTo>
                <a:lnTo>
                  <a:pt x="61990" y="51050"/>
                </a:lnTo>
                <a:lnTo>
                  <a:pt x="67044" y="53902"/>
                </a:lnTo>
                <a:lnTo>
                  <a:pt x="71366" y="56756"/>
                </a:lnTo>
                <a:lnTo>
                  <a:pt x="75200" y="59612"/>
                </a:lnTo>
                <a:lnTo>
                  <a:pt x="78708" y="62468"/>
                </a:lnTo>
                <a:lnTo>
                  <a:pt x="81999" y="65324"/>
                </a:lnTo>
                <a:lnTo>
                  <a:pt x="85146" y="68181"/>
                </a:lnTo>
                <a:lnTo>
                  <a:pt x="88196" y="71038"/>
                </a:lnTo>
                <a:lnTo>
                  <a:pt x="92135" y="73895"/>
                </a:lnTo>
                <a:lnTo>
                  <a:pt x="96666" y="76753"/>
                </a:lnTo>
                <a:lnTo>
                  <a:pt x="101591" y="79610"/>
                </a:lnTo>
                <a:lnTo>
                  <a:pt x="105827" y="82467"/>
                </a:lnTo>
                <a:lnTo>
                  <a:pt x="109604" y="85325"/>
                </a:lnTo>
                <a:lnTo>
                  <a:pt x="113074" y="88182"/>
                </a:lnTo>
                <a:lnTo>
                  <a:pt x="116340" y="91992"/>
                </a:lnTo>
                <a:lnTo>
                  <a:pt x="119470" y="96437"/>
                </a:lnTo>
                <a:lnTo>
                  <a:pt x="122509" y="101305"/>
                </a:lnTo>
                <a:lnTo>
                  <a:pt x="125487" y="105504"/>
                </a:lnTo>
                <a:lnTo>
                  <a:pt x="128426" y="109255"/>
                </a:lnTo>
                <a:lnTo>
                  <a:pt x="131337" y="112708"/>
                </a:lnTo>
                <a:lnTo>
                  <a:pt x="134230" y="115963"/>
                </a:lnTo>
                <a:lnTo>
                  <a:pt x="139985" y="122119"/>
                </a:lnTo>
                <a:lnTo>
                  <a:pt x="148580" y="130940"/>
                </a:lnTo>
                <a:lnTo>
                  <a:pt x="151441" y="132880"/>
                </a:lnTo>
                <a:lnTo>
                  <a:pt x="154300" y="134173"/>
                </a:lnTo>
                <a:lnTo>
                  <a:pt x="157159" y="135035"/>
                </a:lnTo>
                <a:lnTo>
                  <a:pt x="160018" y="136562"/>
                </a:lnTo>
                <a:lnTo>
                  <a:pt x="162876" y="138533"/>
                </a:lnTo>
                <a:lnTo>
                  <a:pt x="165734" y="140799"/>
                </a:lnTo>
                <a:lnTo>
                  <a:pt x="168591" y="143263"/>
                </a:lnTo>
                <a:lnTo>
                  <a:pt x="171449" y="145858"/>
                </a:lnTo>
                <a:lnTo>
                  <a:pt x="178328" y="152315"/>
                </a:lnTo>
                <a:lnTo>
                  <a:pt x="178893" y="153797"/>
                </a:lnTo>
                <a:lnTo>
                  <a:pt x="179520" y="157984"/>
                </a:lnTo>
                <a:lnTo>
                  <a:pt x="178735" y="159482"/>
                </a:lnTo>
                <a:lnTo>
                  <a:pt x="177259" y="160480"/>
                </a:lnTo>
                <a:lnTo>
                  <a:pt x="172597" y="162083"/>
                </a:lnTo>
                <a:lnTo>
                  <a:pt x="166880" y="164842"/>
                </a:lnTo>
                <a:lnTo>
                  <a:pt x="162688" y="166911"/>
                </a:lnTo>
                <a:lnTo>
                  <a:pt x="158941" y="168291"/>
                </a:lnTo>
                <a:lnTo>
                  <a:pt x="155490" y="169210"/>
                </a:lnTo>
                <a:lnTo>
                  <a:pt x="152238" y="169823"/>
                </a:lnTo>
                <a:lnTo>
                  <a:pt x="149117" y="170232"/>
                </a:lnTo>
                <a:lnTo>
                  <a:pt x="146083" y="170505"/>
                </a:lnTo>
                <a:lnTo>
                  <a:pt x="143109" y="170686"/>
                </a:lnTo>
                <a:lnTo>
                  <a:pt x="139221" y="171760"/>
                </a:lnTo>
                <a:lnTo>
                  <a:pt x="134724" y="173428"/>
                </a:lnTo>
                <a:lnTo>
                  <a:pt x="129820" y="175493"/>
                </a:lnTo>
                <a:lnTo>
                  <a:pt x="125599" y="176869"/>
                </a:lnTo>
                <a:lnTo>
                  <a:pt x="121833" y="177787"/>
                </a:lnTo>
                <a:lnTo>
                  <a:pt x="118369" y="178398"/>
                </a:lnTo>
                <a:lnTo>
                  <a:pt x="114155" y="179759"/>
                </a:lnTo>
                <a:lnTo>
                  <a:pt x="109441" y="181618"/>
                </a:lnTo>
                <a:lnTo>
                  <a:pt x="104393" y="183811"/>
                </a:lnTo>
                <a:lnTo>
                  <a:pt x="99123" y="185272"/>
                </a:lnTo>
                <a:lnTo>
                  <a:pt x="93704" y="186246"/>
                </a:lnTo>
                <a:lnTo>
                  <a:pt x="88187" y="186896"/>
                </a:lnTo>
                <a:lnTo>
                  <a:pt x="82603" y="187329"/>
                </a:lnTo>
                <a:lnTo>
                  <a:pt x="76976" y="187617"/>
                </a:lnTo>
                <a:lnTo>
                  <a:pt x="62495" y="188023"/>
                </a:lnTo>
                <a:lnTo>
                  <a:pt x="40540" y="188180"/>
                </a:lnTo>
                <a:lnTo>
                  <a:pt x="8572" y="1881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8"/>
          <p:cNvSpPr/>
          <p:nvPr/>
        </p:nvSpPr>
        <p:spPr>
          <a:xfrm>
            <a:off x="3037522" y="2631757"/>
            <a:ext cx="248349" cy="240031"/>
          </a:xfrm>
          <a:custGeom>
            <a:avLst/>
            <a:gdLst/>
            <a:ahLst/>
            <a:cxnLst/>
            <a:rect l="0" t="0" r="0" b="0"/>
            <a:pathLst>
              <a:path w="248349" h="24003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468" y="7381"/>
                </a:lnTo>
                <a:lnTo>
                  <a:pt x="11066" y="13123"/>
                </a:lnTo>
                <a:lnTo>
                  <a:pt x="13093" y="17321"/>
                </a:lnTo>
                <a:lnTo>
                  <a:pt x="13491" y="21072"/>
                </a:lnTo>
                <a:lnTo>
                  <a:pt x="12804" y="24526"/>
                </a:lnTo>
                <a:lnTo>
                  <a:pt x="10453" y="30903"/>
                </a:lnTo>
                <a:lnTo>
                  <a:pt x="9408" y="36912"/>
                </a:lnTo>
                <a:lnTo>
                  <a:pt x="10082" y="39848"/>
                </a:lnTo>
                <a:lnTo>
                  <a:pt x="13371" y="45650"/>
                </a:lnTo>
                <a:lnTo>
                  <a:pt x="14629" y="49484"/>
                </a:lnTo>
                <a:lnTo>
                  <a:pt x="15468" y="53944"/>
                </a:lnTo>
                <a:lnTo>
                  <a:pt x="16027" y="58823"/>
                </a:lnTo>
                <a:lnTo>
                  <a:pt x="17352" y="63028"/>
                </a:lnTo>
                <a:lnTo>
                  <a:pt x="21364" y="70240"/>
                </a:lnTo>
                <a:lnTo>
                  <a:pt x="26323" y="76620"/>
                </a:lnTo>
                <a:lnTo>
                  <a:pt x="28979" y="79655"/>
                </a:lnTo>
                <a:lnTo>
                  <a:pt x="30749" y="82631"/>
                </a:lnTo>
                <a:lnTo>
                  <a:pt x="32716" y="88477"/>
                </a:lnTo>
                <a:lnTo>
                  <a:pt x="35146" y="91370"/>
                </a:lnTo>
                <a:lnTo>
                  <a:pt x="38671" y="94251"/>
                </a:lnTo>
                <a:lnTo>
                  <a:pt x="42926" y="97124"/>
                </a:lnTo>
                <a:lnTo>
                  <a:pt x="50193" y="100316"/>
                </a:lnTo>
                <a:lnTo>
                  <a:pt x="57551" y="101735"/>
                </a:lnTo>
                <a:lnTo>
                  <a:pt x="62180" y="102113"/>
                </a:lnTo>
                <a:lnTo>
                  <a:pt x="67170" y="102366"/>
                </a:lnTo>
                <a:lnTo>
                  <a:pt x="71450" y="103486"/>
                </a:lnTo>
                <a:lnTo>
                  <a:pt x="78746" y="107271"/>
                </a:lnTo>
                <a:lnTo>
                  <a:pt x="85163" y="109589"/>
                </a:lnTo>
                <a:lnTo>
                  <a:pt x="88208" y="110207"/>
                </a:lnTo>
                <a:lnTo>
                  <a:pt x="92143" y="109666"/>
                </a:lnTo>
                <a:lnTo>
                  <a:pt x="96671" y="108353"/>
                </a:lnTo>
                <a:lnTo>
                  <a:pt x="101595" y="106526"/>
                </a:lnTo>
                <a:lnTo>
                  <a:pt x="105830" y="105307"/>
                </a:lnTo>
                <a:lnTo>
                  <a:pt x="113076" y="103953"/>
                </a:lnTo>
                <a:lnTo>
                  <a:pt x="117294" y="102640"/>
                </a:lnTo>
                <a:lnTo>
                  <a:pt x="122011" y="100811"/>
                </a:lnTo>
                <a:lnTo>
                  <a:pt x="127061" y="98640"/>
                </a:lnTo>
                <a:lnTo>
                  <a:pt x="131379" y="96240"/>
                </a:lnTo>
                <a:lnTo>
                  <a:pt x="138718" y="91033"/>
                </a:lnTo>
                <a:lnTo>
                  <a:pt x="142961" y="88311"/>
                </a:lnTo>
                <a:lnTo>
                  <a:pt x="147695" y="85544"/>
                </a:lnTo>
                <a:lnTo>
                  <a:pt x="152756" y="82747"/>
                </a:lnTo>
                <a:lnTo>
                  <a:pt x="156130" y="79930"/>
                </a:lnTo>
                <a:lnTo>
                  <a:pt x="158379" y="77099"/>
                </a:lnTo>
                <a:lnTo>
                  <a:pt x="161831" y="70461"/>
                </a:lnTo>
                <a:lnTo>
                  <a:pt x="166540" y="61161"/>
                </a:lnTo>
                <a:lnTo>
                  <a:pt x="168177" y="56967"/>
                </a:lnTo>
                <a:lnTo>
                  <a:pt x="169995" y="49766"/>
                </a:lnTo>
                <a:lnTo>
                  <a:pt x="170804" y="43391"/>
                </a:lnTo>
                <a:lnTo>
                  <a:pt x="171163" y="37382"/>
                </a:lnTo>
                <a:lnTo>
                  <a:pt x="171322" y="31537"/>
                </a:lnTo>
                <a:lnTo>
                  <a:pt x="171447" y="10269"/>
                </a:lnTo>
                <a:lnTo>
                  <a:pt x="168908" y="6786"/>
                </a:lnTo>
                <a:lnTo>
                  <a:pt x="162909" y="35"/>
                </a:lnTo>
                <a:lnTo>
                  <a:pt x="162887" y="4561"/>
                </a:lnTo>
                <a:lnTo>
                  <a:pt x="163836" y="6851"/>
                </a:lnTo>
                <a:lnTo>
                  <a:pt x="168771" y="13672"/>
                </a:lnTo>
                <a:lnTo>
                  <a:pt x="170259" y="15601"/>
                </a:lnTo>
                <a:lnTo>
                  <a:pt x="170921" y="18999"/>
                </a:lnTo>
                <a:lnTo>
                  <a:pt x="171097" y="21239"/>
                </a:lnTo>
                <a:lnTo>
                  <a:pt x="172167" y="23684"/>
                </a:lnTo>
                <a:lnTo>
                  <a:pt x="178224" y="32629"/>
                </a:lnTo>
                <a:lnTo>
                  <a:pt x="180729" y="36993"/>
                </a:lnTo>
                <a:lnTo>
                  <a:pt x="183351" y="41807"/>
                </a:lnTo>
                <a:lnTo>
                  <a:pt x="187004" y="45969"/>
                </a:lnTo>
                <a:lnTo>
                  <a:pt x="191344" y="49696"/>
                </a:lnTo>
                <a:lnTo>
                  <a:pt x="196143" y="53133"/>
                </a:lnTo>
                <a:lnTo>
                  <a:pt x="200294" y="57330"/>
                </a:lnTo>
                <a:lnTo>
                  <a:pt x="204015" y="62032"/>
                </a:lnTo>
                <a:lnTo>
                  <a:pt x="207447" y="67072"/>
                </a:lnTo>
                <a:lnTo>
                  <a:pt x="210688" y="72338"/>
                </a:lnTo>
                <a:lnTo>
                  <a:pt x="213801" y="77753"/>
                </a:lnTo>
                <a:lnTo>
                  <a:pt x="216829" y="83267"/>
                </a:lnTo>
                <a:lnTo>
                  <a:pt x="219800" y="87897"/>
                </a:lnTo>
                <a:lnTo>
                  <a:pt x="222734" y="91935"/>
                </a:lnTo>
                <a:lnTo>
                  <a:pt x="225641" y="95580"/>
                </a:lnTo>
                <a:lnTo>
                  <a:pt x="229485" y="99915"/>
                </a:lnTo>
                <a:lnTo>
                  <a:pt x="238836" y="109812"/>
                </a:lnTo>
                <a:lnTo>
                  <a:pt x="242091" y="115118"/>
                </a:lnTo>
                <a:lnTo>
                  <a:pt x="244262" y="120560"/>
                </a:lnTo>
                <a:lnTo>
                  <a:pt x="245709" y="126094"/>
                </a:lnTo>
                <a:lnTo>
                  <a:pt x="246673" y="131687"/>
                </a:lnTo>
                <a:lnTo>
                  <a:pt x="247317" y="137322"/>
                </a:lnTo>
                <a:lnTo>
                  <a:pt x="247745" y="142983"/>
                </a:lnTo>
                <a:lnTo>
                  <a:pt x="248222" y="151813"/>
                </a:lnTo>
                <a:lnTo>
                  <a:pt x="248348" y="155501"/>
                </a:lnTo>
                <a:lnTo>
                  <a:pt x="247480" y="159865"/>
                </a:lnTo>
                <a:lnTo>
                  <a:pt x="245950" y="164679"/>
                </a:lnTo>
                <a:lnTo>
                  <a:pt x="243976" y="169794"/>
                </a:lnTo>
                <a:lnTo>
                  <a:pt x="241708" y="175108"/>
                </a:lnTo>
                <a:lnTo>
                  <a:pt x="236648" y="186093"/>
                </a:lnTo>
                <a:lnTo>
                  <a:pt x="233965" y="190737"/>
                </a:lnTo>
                <a:lnTo>
                  <a:pt x="231224" y="194786"/>
                </a:lnTo>
                <a:lnTo>
                  <a:pt x="225639" y="201824"/>
                </a:lnTo>
                <a:lnTo>
                  <a:pt x="219982" y="208127"/>
                </a:lnTo>
                <a:lnTo>
                  <a:pt x="214292" y="214103"/>
                </a:lnTo>
                <a:lnTo>
                  <a:pt x="207636" y="219935"/>
                </a:lnTo>
                <a:lnTo>
                  <a:pt x="203194" y="222823"/>
                </a:lnTo>
                <a:lnTo>
                  <a:pt x="198328" y="225701"/>
                </a:lnTo>
                <a:lnTo>
                  <a:pt x="193178" y="228573"/>
                </a:lnTo>
                <a:lnTo>
                  <a:pt x="182377" y="234303"/>
                </a:lnTo>
                <a:lnTo>
                  <a:pt x="177782" y="236212"/>
                </a:lnTo>
                <a:lnTo>
                  <a:pt x="170137" y="238333"/>
                </a:lnTo>
                <a:lnTo>
                  <a:pt x="165812" y="238899"/>
                </a:lnTo>
                <a:lnTo>
                  <a:pt x="161024" y="239276"/>
                </a:lnTo>
                <a:lnTo>
                  <a:pt x="151576" y="239695"/>
                </a:lnTo>
                <a:lnTo>
                  <a:pt x="140902" y="239931"/>
                </a:lnTo>
                <a:lnTo>
                  <a:pt x="12858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9"/>
          <p:cNvSpPr/>
          <p:nvPr/>
        </p:nvSpPr>
        <p:spPr>
          <a:xfrm>
            <a:off x="2823209" y="2871787"/>
            <a:ext cx="600076" cy="8543"/>
          </a:xfrm>
          <a:custGeom>
            <a:avLst/>
            <a:gdLst/>
            <a:ahLst/>
            <a:cxnLst/>
            <a:rect l="0" t="0" r="0" b="0"/>
            <a:pathLst>
              <a:path w="600076" h="8543">
                <a:moveTo>
                  <a:pt x="0" y="0"/>
                </a:moveTo>
                <a:lnTo>
                  <a:pt x="328648" y="0"/>
                </a:lnTo>
                <a:lnTo>
                  <a:pt x="340066" y="953"/>
                </a:lnTo>
                <a:lnTo>
                  <a:pt x="351489" y="2540"/>
                </a:lnTo>
                <a:lnTo>
                  <a:pt x="362913" y="4551"/>
                </a:lnTo>
                <a:lnTo>
                  <a:pt x="374340" y="5892"/>
                </a:lnTo>
                <a:lnTo>
                  <a:pt x="385768" y="6785"/>
                </a:lnTo>
                <a:lnTo>
                  <a:pt x="397196" y="7381"/>
                </a:lnTo>
                <a:lnTo>
                  <a:pt x="417514" y="8043"/>
                </a:lnTo>
                <a:lnTo>
                  <a:pt x="458393" y="8468"/>
                </a:lnTo>
                <a:lnTo>
                  <a:pt x="487293" y="8542"/>
                </a:lnTo>
                <a:lnTo>
                  <a:pt x="496312" y="7599"/>
                </a:lnTo>
                <a:lnTo>
                  <a:pt x="505183" y="6019"/>
                </a:lnTo>
                <a:lnTo>
                  <a:pt x="513953" y="4013"/>
                </a:lnTo>
                <a:lnTo>
                  <a:pt x="521706" y="2675"/>
                </a:lnTo>
                <a:lnTo>
                  <a:pt x="528779" y="1783"/>
                </a:lnTo>
                <a:lnTo>
                  <a:pt x="535399" y="1189"/>
                </a:lnTo>
                <a:lnTo>
                  <a:pt x="541718" y="793"/>
                </a:lnTo>
                <a:lnTo>
                  <a:pt x="553819" y="352"/>
                </a:lnTo>
                <a:lnTo>
                  <a:pt x="576157" y="70"/>
                </a:lnTo>
                <a:lnTo>
                  <a:pt x="6000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0"/>
          <p:cNvSpPr/>
          <p:nvPr/>
        </p:nvSpPr>
        <p:spPr>
          <a:xfrm>
            <a:off x="2926102" y="2923735"/>
            <a:ext cx="205683" cy="188073"/>
          </a:xfrm>
          <a:custGeom>
            <a:avLst/>
            <a:gdLst/>
            <a:ahLst/>
            <a:cxnLst/>
            <a:rect l="0" t="0" r="0" b="0"/>
            <a:pathLst>
              <a:path w="205683" h="188073">
                <a:moveTo>
                  <a:pt x="8550" y="42350"/>
                </a:moveTo>
                <a:lnTo>
                  <a:pt x="8550" y="62749"/>
                </a:lnTo>
                <a:lnTo>
                  <a:pt x="9502" y="65474"/>
                </a:lnTo>
                <a:lnTo>
                  <a:pt x="13101" y="71042"/>
                </a:lnTo>
                <a:lnTo>
                  <a:pt x="14441" y="74813"/>
                </a:lnTo>
                <a:lnTo>
                  <a:pt x="15335" y="79232"/>
                </a:lnTo>
                <a:lnTo>
                  <a:pt x="15931" y="84083"/>
                </a:lnTo>
                <a:lnTo>
                  <a:pt x="16328" y="88269"/>
                </a:lnTo>
                <a:lnTo>
                  <a:pt x="16593" y="92013"/>
                </a:lnTo>
                <a:lnTo>
                  <a:pt x="16770" y="95461"/>
                </a:lnTo>
                <a:lnTo>
                  <a:pt x="16966" y="104372"/>
                </a:lnTo>
                <a:lnTo>
                  <a:pt x="17113" y="142480"/>
                </a:lnTo>
                <a:lnTo>
                  <a:pt x="16164" y="147203"/>
                </a:lnTo>
                <a:lnTo>
                  <a:pt x="14578" y="151305"/>
                </a:lnTo>
                <a:lnTo>
                  <a:pt x="12569" y="154991"/>
                </a:lnTo>
                <a:lnTo>
                  <a:pt x="11229" y="158401"/>
                </a:lnTo>
                <a:lnTo>
                  <a:pt x="10336" y="161628"/>
                </a:lnTo>
                <a:lnTo>
                  <a:pt x="9741" y="164731"/>
                </a:lnTo>
                <a:lnTo>
                  <a:pt x="9344" y="167752"/>
                </a:lnTo>
                <a:lnTo>
                  <a:pt x="9079" y="170719"/>
                </a:lnTo>
                <a:lnTo>
                  <a:pt x="8785" y="176555"/>
                </a:lnTo>
                <a:lnTo>
                  <a:pt x="8581" y="186376"/>
                </a:lnTo>
                <a:lnTo>
                  <a:pt x="7618" y="186945"/>
                </a:lnTo>
                <a:lnTo>
                  <a:pt x="1769" y="187857"/>
                </a:lnTo>
                <a:lnTo>
                  <a:pt x="1172" y="187932"/>
                </a:lnTo>
                <a:lnTo>
                  <a:pt x="4882" y="188038"/>
                </a:lnTo>
                <a:lnTo>
                  <a:pt x="5152" y="187100"/>
                </a:lnTo>
                <a:lnTo>
                  <a:pt x="4380" y="185522"/>
                </a:lnTo>
                <a:lnTo>
                  <a:pt x="2912" y="183518"/>
                </a:lnTo>
                <a:lnTo>
                  <a:pt x="1282" y="178751"/>
                </a:lnTo>
                <a:lnTo>
                  <a:pt x="557" y="173457"/>
                </a:lnTo>
                <a:lnTo>
                  <a:pt x="235" y="167930"/>
                </a:lnTo>
                <a:lnTo>
                  <a:pt x="92" y="162298"/>
                </a:lnTo>
                <a:lnTo>
                  <a:pt x="0" y="150921"/>
                </a:lnTo>
                <a:lnTo>
                  <a:pt x="945" y="147116"/>
                </a:lnTo>
                <a:lnTo>
                  <a:pt x="2528" y="142674"/>
                </a:lnTo>
                <a:lnTo>
                  <a:pt x="4535" y="137807"/>
                </a:lnTo>
                <a:lnTo>
                  <a:pt x="4921" y="132658"/>
                </a:lnTo>
                <a:lnTo>
                  <a:pt x="4225" y="127320"/>
                </a:lnTo>
                <a:lnTo>
                  <a:pt x="2810" y="121857"/>
                </a:lnTo>
                <a:lnTo>
                  <a:pt x="2818" y="116309"/>
                </a:lnTo>
                <a:lnTo>
                  <a:pt x="3776" y="110706"/>
                </a:lnTo>
                <a:lnTo>
                  <a:pt x="5367" y="105065"/>
                </a:lnTo>
                <a:lnTo>
                  <a:pt x="6428" y="99400"/>
                </a:lnTo>
                <a:lnTo>
                  <a:pt x="7136" y="93718"/>
                </a:lnTo>
                <a:lnTo>
                  <a:pt x="7607" y="88025"/>
                </a:lnTo>
                <a:lnTo>
                  <a:pt x="8874" y="81373"/>
                </a:lnTo>
                <a:lnTo>
                  <a:pt x="10671" y="74080"/>
                </a:lnTo>
                <a:lnTo>
                  <a:pt x="12822" y="66360"/>
                </a:lnTo>
                <a:lnTo>
                  <a:pt x="15208" y="60262"/>
                </a:lnTo>
                <a:lnTo>
                  <a:pt x="17751" y="55244"/>
                </a:lnTo>
                <a:lnTo>
                  <a:pt x="20399" y="50946"/>
                </a:lnTo>
                <a:lnTo>
                  <a:pt x="22164" y="46175"/>
                </a:lnTo>
                <a:lnTo>
                  <a:pt x="23341" y="41090"/>
                </a:lnTo>
                <a:lnTo>
                  <a:pt x="24126" y="35795"/>
                </a:lnTo>
                <a:lnTo>
                  <a:pt x="24649" y="31312"/>
                </a:lnTo>
                <a:lnTo>
                  <a:pt x="24997" y="27372"/>
                </a:lnTo>
                <a:lnTo>
                  <a:pt x="25230" y="23792"/>
                </a:lnTo>
                <a:lnTo>
                  <a:pt x="26337" y="20453"/>
                </a:lnTo>
                <a:lnTo>
                  <a:pt x="28028" y="17274"/>
                </a:lnTo>
                <a:lnTo>
                  <a:pt x="30108" y="14203"/>
                </a:lnTo>
                <a:lnTo>
                  <a:pt x="31495" y="11203"/>
                </a:lnTo>
                <a:lnTo>
                  <a:pt x="33035" y="5329"/>
                </a:lnTo>
                <a:lnTo>
                  <a:pt x="34159" y="0"/>
                </a:lnTo>
                <a:lnTo>
                  <a:pt x="34235" y="4190"/>
                </a:lnTo>
                <a:lnTo>
                  <a:pt x="35199" y="5480"/>
                </a:lnTo>
                <a:lnTo>
                  <a:pt x="36793" y="6340"/>
                </a:lnTo>
                <a:lnTo>
                  <a:pt x="38809" y="6913"/>
                </a:lnTo>
                <a:lnTo>
                  <a:pt x="43588" y="10090"/>
                </a:lnTo>
                <a:lnTo>
                  <a:pt x="46197" y="12271"/>
                </a:lnTo>
                <a:lnTo>
                  <a:pt x="47935" y="14677"/>
                </a:lnTo>
                <a:lnTo>
                  <a:pt x="49867" y="19891"/>
                </a:lnTo>
                <a:lnTo>
                  <a:pt x="52287" y="22614"/>
                </a:lnTo>
                <a:lnTo>
                  <a:pt x="55806" y="25383"/>
                </a:lnTo>
                <a:lnTo>
                  <a:pt x="60056" y="28181"/>
                </a:lnTo>
                <a:lnTo>
                  <a:pt x="63842" y="30999"/>
                </a:lnTo>
                <a:lnTo>
                  <a:pt x="67319" y="33830"/>
                </a:lnTo>
                <a:lnTo>
                  <a:pt x="70590" y="36670"/>
                </a:lnTo>
                <a:lnTo>
                  <a:pt x="73722" y="40468"/>
                </a:lnTo>
                <a:lnTo>
                  <a:pt x="76763" y="44905"/>
                </a:lnTo>
                <a:lnTo>
                  <a:pt x="79743" y="49768"/>
                </a:lnTo>
                <a:lnTo>
                  <a:pt x="83634" y="53963"/>
                </a:lnTo>
                <a:lnTo>
                  <a:pt x="88134" y="57712"/>
                </a:lnTo>
                <a:lnTo>
                  <a:pt x="93039" y="61164"/>
                </a:lnTo>
                <a:lnTo>
                  <a:pt x="97261" y="64417"/>
                </a:lnTo>
                <a:lnTo>
                  <a:pt x="101028" y="67539"/>
                </a:lnTo>
                <a:lnTo>
                  <a:pt x="104492" y="70572"/>
                </a:lnTo>
                <a:lnTo>
                  <a:pt x="108706" y="74500"/>
                </a:lnTo>
                <a:lnTo>
                  <a:pt x="118469" y="83944"/>
                </a:lnTo>
                <a:lnTo>
                  <a:pt x="123739" y="88176"/>
                </a:lnTo>
                <a:lnTo>
                  <a:pt x="129158" y="91951"/>
                </a:lnTo>
                <a:lnTo>
                  <a:pt x="134675" y="95420"/>
                </a:lnTo>
                <a:lnTo>
                  <a:pt x="139306" y="98684"/>
                </a:lnTo>
                <a:lnTo>
                  <a:pt x="143346" y="101814"/>
                </a:lnTo>
                <a:lnTo>
                  <a:pt x="146991" y="104852"/>
                </a:lnTo>
                <a:lnTo>
                  <a:pt x="150374" y="108783"/>
                </a:lnTo>
                <a:lnTo>
                  <a:pt x="153582" y="113309"/>
                </a:lnTo>
                <a:lnTo>
                  <a:pt x="156673" y="118231"/>
                </a:lnTo>
                <a:lnTo>
                  <a:pt x="160639" y="122465"/>
                </a:lnTo>
                <a:lnTo>
                  <a:pt x="165187" y="126240"/>
                </a:lnTo>
                <a:lnTo>
                  <a:pt x="170125" y="129709"/>
                </a:lnTo>
                <a:lnTo>
                  <a:pt x="174369" y="132974"/>
                </a:lnTo>
                <a:lnTo>
                  <a:pt x="178151" y="136104"/>
                </a:lnTo>
                <a:lnTo>
                  <a:pt x="181625" y="139142"/>
                </a:lnTo>
                <a:lnTo>
                  <a:pt x="184893" y="141168"/>
                </a:lnTo>
                <a:lnTo>
                  <a:pt x="191065" y="143419"/>
                </a:lnTo>
                <a:lnTo>
                  <a:pt x="195343" y="144686"/>
                </a:lnTo>
                <a:lnTo>
                  <a:pt x="201162" y="149612"/>
                </a:lnTo>
                <a:lnTo>
                  <a:pt x="205599" y="153683"/>
                </a:lnTo>
                <a:lnTo>
                  <a:pt x="205682" y="158311"/>
                </a:lnTo>
                <a:lnTo>
                  <a:pt x="203789" y="159662"/>
                </a:lnTo>
                <a:lnTo>
                  <a:pt x="200622" y="160563"/>
                </a:lnTo>
                <a:lnTo>
                  <a:pt x="196606" y="161163"/>
                </a:lnTo>
                <a:lnTo>
                  <a:pt x="192975" y="161564"/>
                </a:lnTo>
                <a:lnTo>
                  <a:pt x="189603" y="161831"/>
                </a:lnTo>
                <a:lnTo>
                  <a:pt x="186402" y="162009"/>
                </a:lnTo>
                <a:lnTo>
                  <a:pt x="182363" y="163080"/>
                </a:lnTo>
                <a:lnTo>
                  <a:pt x="177765" y="164747"/>
                </a:lnTo>
                <a:lnTo>
                  <a:pt x="172795" y="166810"/>
                </a:lnTo>
                <a:lnTo>
                  <a:pt x="167577" y="169138"/>
                </a:lnTo>
                <a:lnTo>
                  <a:pt x="156698" y="174265"/>
                </a:lnTo>
                <a:lnTo>
                  <a:pt x="151131" y="176013"/>
                </a:lnTo>
                <a:lnTo>
                  <a:pt x="145514" y="177179"/>
                </a:lnTo>
                <a:lnTo>
                  <a:pt x="139864" y="177956"/>
                </a:lnTo>
                <a:lnTo>
                  <a:pt x="134193" y="179426"/>
                </a:lnTo>
                <a:lnTo>
                  <a:pt x="128507" y="181359"/>
                </a:lnTo>
                <a:lnTo>
                  <a:pt x="122811" y="183600"/>
                </a:lnTo>
                <a:lnTo>
                  <a:pt x="117109" y="185094"/>
                </a:lnTo>
                <a:lnTo>
                  <a:pt x="111403" y="186090"/>
                </a:lnTo>
                <a:lnTo>
                  <a:pt x="105693" y="186754"/>
                </a:lnTo>
                <a:lnTo>
                  <a:pt x="100935" y="187197"/>
                </a:lnTo>
                <a:lnTo>
                  <a:pt x="96810" y="187492"/>
                </a:lnTo>
                <a:lnTo>
                  <a:pt x="93107" y="187689"/>
                </a:lnTo>
                <a:lnTo>
                  <a:pt x="83914" y="187907"/>
                </a:lnTo>
                <a:lnTo>
                  <a:pt x="57524" y="188072"/>
                </a:lnTo>
                <a:lnTo>
                  <a:pt x="54535" y="187123"/>
                </a:lnTo>
                <a:lnTo>
                  <a:pt x="48673" y="183528"/>
                </a:lnTo>
                <a:lnTo>
                  <a:pt x="42840" y="1795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1"/>
          <p:cNvSpPr/>
          <p:nvPr/>
        </p:nvSpPr>
        <p:spPr>
          <a:xfrm>
            <a:off x="3148964" y="2966085"/>
            <a:ext cx="265749" cy="137161"/>
          </a:xfrm>
          <a:custGeom>
            <a:avLst/>
            <a:gdLst/>
            <a:ahLst/>
            <a:cxnLst/>
            <a:rect l="0" t="0" r="0" b="0"/>
            <a:pathLst>
              <a:path w="265749" h="137161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20400" y="7380"/>
                </a:lnTo>
                <a:lnTo>
                  <a:pt x="28435" y="10583"/>
                </a:lnTo>
                <a:lnTo>
                  <a:pt x="33244" y="12770"/>
                </a:lnTo>
                <a:lnTo>
                  <a:pt x="41128" y="15200"/>
                </a:lnTo>
                <a:lnTo>
                  <a:pt x="44564" y="15848"/>
                </a:lnTo>
                <a:lnTo>
                  <a:pt x="50921" y="19108"/>
                </a:lnTo>
                <a:lnTo>
                  <a:pt x="53950" y="21311"/>
                </a:lnTo>
                <a:lnTo>
                  <a:pt x="58827" y="23732"/>
                </a:lnTo>
                <a:lnTo>
                  <a:pt x="64936" y="26299"/>
                </a:lnTo>
                <a:lnTo>
                  <a:pt x="71865" y="28962"/>
                </a:lnTo>
                <a:lnTo>
                  <a:pt x="77438" y="31691"/>
                </a:lnTo>
                <a:lnTo>
                  <a:pt x="82106" y="34462"/>
                </a:lnTo>
                <a:lnTo>
                  <a:pt x="86170" y="37262"/>
                </a:lnTo>
                <a:lnTo>
                  <a:pt x="91737" y="40081"/>
                </a:lnTo>
                <a:lnTo>
                  <a:pt x="98306" y="42913"/>
                </a:lnTo>
                <a:lnTo>
                  <a:pt x="105542" y="45754"/>
                </a:lnTo>
                <a:lnTo>
                  <a:pt x="112272" y="48600"/>
                </a:lnTo>
                <a:lnTo>
                  <a:pt x="124829" y="54302"/>
                </a:lnTo>
                <a:lnTo>
                  <a:pt x="142608" y="62868"/>
                </a:lnTo>
                <a:lnTo>
                  <a:pt x="149365" y="66677"/>
                </a:lnTo>
                <a:lnTo>
                  <a:pt x="156727" y="71121"/>
                </a:lnTo>
                <a:lnTo>
                  <a:pt x="164492" y="75989"/>
                </a:lnTo>
                <a:lnTo>
                  <a:pt x="171574" y="80187"/>
                </a:lnTo>
                <a:lnTo>
                  <a:pt x="178200" y="83937"/>
                </a:lnTo>
                <a:lnTo>
                  <a:pt x="184523" y="87391"/>
                </a:lnTo>
                <a:lnTo>
                  <a:pt x="189690" y="90645"/>
                </a:lnTo>
                <a:lnTo>
                  <a:pt x="194088" y="93767"/>
                </a:lnTo>
                <a:lnTo>
                  <a:pt x="197972" y="96801"/>
                </a:lnTo>
                <a:lnTo>
                  <a:pt x="202467" y="99777"/>
                </a:lnTo>
                <a:lnTo>
                  <a:pt x="207368" y="102713"/>
                </a:lnTo>
                <a:lnTo>
                  <a:pt x="212540" y="105623"/>
                </a:lnTo>
                <a:lnTo>
                  <a:pt x="223368" y="111395"/>
                </a:lnTo>
                <a:lnTo>
                  <a:pt x="228922" y="114269"/>
                </a:lnTo>
                <a:lnTo>
                  <a:pt x="233577" y="117136"/>
                </a:lnTo>
                <a:lnTo>
                  <a:pt x="237633" y="120001"/>
                </a:lnTo>
                <a:lnTo>
                  <a:pt x="241290" y="122863"/>
                </a:lnTo>
                <a:lnTo>
                  <a:pt x="244680" y="125723"/>
                </a:lnTo>
                <a:lnTo>
                  <a:pt x="247893" y="128583"/>
                </a:lnTo>
                <a:lnTo>
                  <a:pt x="255342" y="135465"/>
                </a:lnTo>
                <a:lnTo>
                  <a:pt x="256906" y="136030"/>
                </a:lnTo>
                <a:lnTo>
                  <a:pt x="258900" y="136407"/>
                </a:lnTo>
                <a:lnTo>
                  <a:pt x="265748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2"/>
          <p:cNvSpPr/>
          <p:nvPr/>
        </p:nvSpPr>
        <p:spPr>
          <a:xfrm>
            <a:off x="3251834" y="2948939"/>
            <a:ext cx="120017" cy="162879"/>
          </a:xfrm>
          <a:custGeom>
            <a:avLst/>
            <a:gdLst/>
            <a:ahLst/>
            <a:cxnLst/>
            <a:rect l="0" t="0" r="0" b="0"/>
            <a:pathLst>
              <a:path w="120017" h="162879">
                <a:moveTo>
                  <a:pt x="120016" y="0"/>
                </a:moveTo>
                <a:lnTo>
                  <a:pt x="120016" y="20400"/>
                </a:lnTo>
                <a:lnTo>
                  <a:pt x="118111" y="23125"/>
                </a:lnTo>
                <a:lnTo>
                  <a:pt x="114936" y="25895"/>
                </a:lnTo>
                <a:lnTo>
                  <a:pt x="110914" y="28693"/>
                </a:lnTo>
                <a:lnTo>
                  <a:pt x="107280" y="32464"/>
                </a:lnTo>
                <a:lnTo>
                  <a:pt x="103905" y="36883"/>
                </a:lnTo>
                <a:lnTo>
                  <a:pt x="100703" y="41734"/>
                </a:lnTo>
                <a:lnTo>
                  <a:pt x="96663" y="46873"/>
                </a:lnTo>
                <a:lnTo>
                  <a:pt x="92064" y="52204"/>
                </a:lnTo>
                <a:lnTo>
                  <a:pt x="87094" y="57663"/>
                </a:lnTo>
                <a:lnTo>
                  <a:pt x="82828" y="63207"/>
                </a:lnTo>
                <a:lnTo>
                  <a:pt x="79031" y="68808"/>
                </a:lnTo>
                <a:lnTo>
                  <a:pt x="75548" y="74447"/>
                </a:lnTo>
                <a:lnTo>
                  <a:pt x="71320" y="80112"/>
                </a:lnTo>
                <a:lnTo>
                  <a:pt x="66597" y="85793"/>
                </a:lnTo>
                <a:lnTo>
                  <a:pt x="61543" y="91485"/>
                </a:lnTo>
                <a:lnTo>
                  <a:pt x="56269" y="96233"/>
                </a:lnTo>
                <a:lnTo>
                  <a:pt x="50848" y="100351"/>
                </a:lnTo>
                <a:lnTo>
                  <a:pt x="45329" y="104048"/>
                </a:lnTo>
                <a:lnTo>
                  <a:pt x="41649" y="108418"/>
                </a:lnTo>
                <a:lnTo>
                  <a:pt x="39196" y="113236"/>
                </a:lnTo>
                <a:lnTo>
                  <a:pt x="37561" y="118354"/>
                </a:lnTo>
                <a:lnTo>
                  <a:pt x="35518" y="122718"/>
                </a:lnTo>
                <a:lnTo>
                  <a:pt x="33204" y="126579"/>
                </a:lnTo>
                <a:lnTo>
                  <a:pt x="30709" y="130106"/>
                </a:lnTo>
                <a:lnTo>
                  <a:pt x="27140" y="133410"/>
                </a:lnTo>
                <a:lnTo>
                  <a:pt x="22856" y="136565"/>
                </a:lnTo>
                <a:lnTo>
                  <a:pt x="18095" y="139621"/>
                </a:lnTo>
                <a:lnTo>
                  <a:pt x="14921" y="142611"/>
                </a:lnTo>
                <a:lnTo>
                  <a:pt x="12805" y="145557"/>
                </a:lnTo>
                <a:lnTo>
                  <a:pt x="11395" y="148473"/>
                </a:lnTo>
                <a:lnTo>
                  <a:pt x="9501" y="151370"/>
                </a:lnTo>
                <a:lnTo>
                  <a:pt x="7287" y="154253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3"/>
          <p:cNvSpPr/>
          <p:nvPr/>
        </p:nvSpPr>
        <p:spPr>
          <a:xfrm>
            <a:off x="3714750" y="2846070"/>
            <a:ext cx="145733" cy="8220"/>
          </a:xfrm>
          <a:custGeom>
            <a:avLst/>
            <a:gdLst/>
            <a:ahLst/>
            <a:cxnLst/>
            <a:rect l="0" t="0" r="0" b="0"/>
            <a:pathLst>
              <a:path w="145733" h="8220">
                <a:moveTo>
                  <a:pt x="0" y="0"/>
                </a:moveTo>
                <a:lnTo>
                  <a:pt x="16482" y="0"/>
                </a:lnTo>
                <a:lnTo>
                  <a:pt x="20513" y="952"/>
                </a:lnTo>
                <a:lnTo>
                  <a:pt x="24153" y="2540"/>
                </a:lnTo>
                <a:lnTo>
                  <a:pt x="27532" y="4550"/>
                </a:lnTo>
                <a:lnTo>
                  <a:pt x="30737" y="5891"/>
                </a:lnTo>
                <a:lnTo>
                  <a:pt x="33826" y="6785"/>
                </a:lnTo>
                <a:lnTo>
                  <a:pt x="36838" y="7380"/>
                </a:lnTo>
                <a:lnTo>
                  <a:pt x="41704" y="7778"/>
                </a:lnTo>
                <a:lnTo>
                  <a:pt x="47805" y="8042"/>
                </a:lnTo>
                <a:lnTo>
                  <a:pt x="54730" y="8219"/>
                </a:lnTo>
                <a:lnTo>
                  <a:pt x="61251" y="7384"/>
                </a:lnTo>
                <a:lnTo>
                  <a:pt x="67504" y="5875"/>
                </a:lnTo>
                <a:lnTo>
                  <a:pt x="73577" y="3917"/>
                </a:lnTo>
                <a:lnTo>
                  <a:pt x="79531" y="2611"/>
                </a:lnTo>
                <a:lnTo>
                  <a:pt x="85406" y="1741"/>
                </a:lnTo>
                <a:lnTo>
                  <a:pt x="91227" y="1160"/>
                </a:lnTo>
                <a:lnTo>
                  <a:pt x="97965" y="773"/>
                </a:lnTo>
                <a:lnTo>
                  <a:pt x="113072" y="343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4"/>
          <p:cNvSpPr/>
          <p:nvPr/>
        </p:nvSpPr>
        <p:spPr>
          <a:xfrm>
            <a:off x="3731895" y="290607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49165" y="8573"/>
                </a:lnTo>
                <a:lnTo>
                  <a:pt x="55637" y="7620"/>
                </a:lnTo>
                <a:lnTo>
                  <a:pt x="62809" y="6033"/>
                </a:lnTo>
                <a:lnTo>
                  <a:pt x="70447" y="4022"/>
                </a:lnTo>
                <a:lnTo>
                  <a:pt x="77444" y="2681"/>
                </a:lnTo>
                <a:lnTo>
                  <a:pt x="84015" y="1787"/>
                </a:lnTo>
                <a:lnTo>
                  <a:pt x="90299" y="1192"/>
                </a:lnTo>
                <a:lnTo>
                  <a:pt x="96394" y="794"/>
                </a:lnTo>
                <a:lnTo>
                  <a:pt x="102363" y="530"/>
                </a:lnTo>
                <a:lnTo>
                  <a:pt x="115027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5"/>
          <p:cNvSpPr/>
          <p:nvPr/>
        </p:nvSpPr>
        <p:spPr>
          <a:xfrm>
            <a:off x="4100512" y="2683192"/>
            <a:ext cx="137161" cy="197029"/>
          </a:xfrm>
          <a:custGeom>
            <a:avLst/>
            <a:gdLst/>
            <a:ahLst/>
            <a:cxnLst/>
            <a:rect l="0" t="0" r="0" b="0"/>
            <a:pathLst>
              <a:path w="137161" h="197029">
                <a:moveTo>
                  <a:pt x="0" y="51435"/>
                </a:moveTo>
                <a:lnTo>
                  <a:pt x="0" y="58816"/>
                </a:lnTo>
                <a:lnTo>
                  <a:pt x="2540" y="62018"/>
                </a:lnTo>
                <a:lnTo>
                  <a:pt x="7381" y="67284"/>
                </a:lnTo>
                <a:lnTo>
                  <a:pt x="10583" y="73084"/>
                </a:lnTo>
                <a:lnTo>
                  <a:pt x="12770" y="77298"/>
                </a:lnTo>
                <a:lnTo>
                  <a:pt x="14229" y="81059"/>
                </a:lnTo>
                <a:lnTo>
                  <a:pt x="15201" y="84520"/>
                </a:lnTo>
                <a:lnTo>
                  <a:pt x="15849" y="87779"/>
                </a:lnTo>
                <a:lnTo>
                  <a:pt x="17233" y="91857"/>
                </a:lnTo>
                <a:lnTo>
                  <a:pt x="19109" y="96480"/>
                </a:lnTo>
                <a:lnTo>
                  <a:pt x="21312" y="101468"/>
                </a:lnTo>
                <a:lnTo>
                  <a:pt x="22781" y="105745"/>
                </a:lnTo>
                <a:lnTo>
                  <a:pt x="23759" y="109549"/>
                </a:lnTo>
                <a:lnTo>
                  <a:pt x="24412" y="113038"/>
                </a:lnTo>
                <a:lnTo>
                  <a:pt x="25800" y="117269"/>
                </a:lnTo>
                <a:lnTo>
                  <a:pt x="27677" y="121994"/>
                </a:lnTo>
                <a:lnTo>
                  <a:pt x="29882" y="127050"/>
                </a:lnTo>
                <a:lnTo>
                  <a:pt x="31351" y="131372"/>
                </a:lnTo>
                <a:lnTo>
                  <a:pt x="32331" y="135207"/>
                </a:lnTo>
                <a:lnTo>
                  <a:pt x="32984" y="138715"/>
                </a:lnTo>
                <a:lnTo>
                  <a:pt x="34372" y="142959"/>
                </a:lnTo>
                <a:lnTo>
                  <a:pt x="36249" y="147694"/>
                </a:lnTo>
                <a:lnTo>
                  <a:pt x="38454" y="152755"/>
                </a:lnTo>
                <a:lnTo>
                  <a:pt x="39924" y="157082"/>
                </a:lnTo>
                <a:lnTo>
                  <a:pt x="40903" y="160919"/>
                </a:lnTo>
                <a:lnTo>
                  <a:pt x="41556" y="164429"/>
                </a:lnTo>
                <a:lnTo>
                  <a:pt x="41992" y="167722"/>
                </a:lnTo>
                <a:lnTo>
                  <a:pt x="42282" y="170870"/>
                </a:lnTo>
                <a:lnTo>
                  <a:pt x="42476" y="173921"/>
                </a:lnTo>
                <a:lnTo>
                  <a:pt x="43557" y="175954"/>
                </a:lnTo>
                <a:lnTo>
                  <a:pt x="45231" y="177311"/>
                </a:lnTo>
                <a:lnTo>
                  <a:pt x="47299" y="178215"/>
                </a:lnTo>
                <a:lnTo>
                  <a:pt x="48678" y="179770"/>
                </a:lnTo>
                <a:lnTo>
                  <a:pt x="49597" y="181759"/>
                </a:lnTo>
                <a:lnTo>
                  <a:pt x="50618" y="186509"/>
                </a:lnTo>
                <a:lnTo>
                  <a:pt x="51072" y="191796"/>
                </a:lnTo>
                <a:lnTo>
                  <a:pt x="51426" y="197028"/>
                </a:lnTo>
                <a:lnTo>
                  <a:pt x="51434" y="189774"/>
                </a:lnTo>
                <a:lnTo>
                  <a:pt x="48895" y="186579"/>
                </a:lnTo>
                <a:lnTo>
                  <a:pt x="46884" y="184394"/>
                </a:lnTo>
                <a:lnTo>
                  <a:pt x="45543" y="181032"/>
                </a:lnTo>
                <a:lnTo>
                  <a:pt x="44650" y="176885"/>
                </a:lnTo>
                <a:lnTo>
                  <a:pt x="44054" y="172216"/>
                </a:lnTo>
                <a:lnTo>
                  <a:pt x="43657" y="168151"/>
                </a:lnTo>
                <a:lnTo>
                  <a:pt x="43392" y="164488"/>
                </a:lnTo>
                <a:lnTo>
                  <a:pt x="43216" y="161094"/>
                </a:lnTo>
                <a:lnTo>
                  <a:pt x="42145" y="156926"/>
                </a:lnTo>
                <a:lnTo>
                  <a:pt x="40480" y="152242"/>
                </a:lnTo>
                <a:lnTo>
                  <a:pt x="38416" y="147215"/>
                </a:lnTo>
                <a:lnTo>
                  <a:pt x="37041" y="141958"/>
                </a:lnTo>
                <a:lnTo>
                  <a:pt x="36124" y="136549"/>
                </a:lnTo>
                <a:lnTo>
                  <a:pt x="35513" y="131037"/>
                </a:lnTo>
                <a:lnTo>
                  <a:pt x="36057" y="125458"/>
                </a:lnTo>
                <a:lnTo>
                  <a:pt x="37373" y="119834"/>
                </a:lnTo>
                <a:lnTo>
                  <a:pt x="39203" y="114179"/>
                </a:lnTo>
                <a:lnTo>
                  <a:pt x="40423" y="108505"/>
                </a:lnTo>
                <a:lnTo>
                  <a:pt x="41236" y="102817"/>
                </a:lnTo>
                <a:lnTo>
                  <a:pt x="41778" y="97119"/>
                </a:lnTo>
                <a:lnTo>
                  <a:pt x="43092" y="91416"/>
                </a:lnTo>
                <a:lnTo>
                  <a:pt x="44921" y="85709"/>
                </a:lnTo>
                <a:lnTo>
                  <a:pt x="47092" y="79999"/>
                </a:lnTo>
                <a:lnTo>
                  <a:pt x="50445" y="74288"/>
                </a:lnTo>
                <a:lnTo>
                  <a:pt x="54585" y="68575"/>
                </a:lnTo>
                <a:lnTo>
                  <a:pt x="59250" y="62862"/>
                </a:lnTo>
                <a:lnTo>
                  <a:pt x="63313" y="57148"/>
                </a:lnTo>
                <a:lnTo>
                  <a:pt x="66973" y="51434"/>
                </a:lnTo>
                <a:lnTo>
                  <a:pt x="70367" y="45719"/>
                </a:lnTo>
                <a:lnTo>
                  <a:pt x="73581" y="40957"/>
                </a:lnTo>
                <a:lnTo>
                  <a:pt x="76676" y="36830"/>
                </a:lnTo>
                <a:lnTo>
                  <a:pt x="79693" y="33126"/>
                </a:lnTo>
                <a:lnTo>
                  <a:pt x="83608" y="29704"/>
                </a:lnTo>
                <a:lnTo>
                  <a:pt x="88124" y="26470"/>
                </a:lnTo>
                <a:lnTo>
                  <a:pt x="93039" y="23362"/>
                </a:lnTo>
                <a:lnTo>
                  <a:pt x="98221" y="20337"/>
                </a:lnTo>
                <a:lnTo>
                  <a:pt x="103581" y="17368"/>
                </a:lnTo>
                <a:lnTo>
                  <a:pt x="109059" y="14436"/>
                </a:lnTo>
                <a:lnTo>
                  <a:pt x="113664" y="11529"/>
                </a:lnTo>
                <a:lnTo>
                  <a:pt x="117685" y="8639"/>
                </a:lnTo>
                <a:lnTo>
                  <a:pt x="121319" y="5759"/>
                </a:lnTo>
                <a:lnTo>
                  <a:pt x="124695" y="3839"/>
                </a:lnTo>
                <a:lnTo>
                  <a:pt x="127897" y="256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6"/>
          <p:cNvSpPr/>
          <p:nvPr/>
        </p:nvSpPr>
        <p:spPr>
          <a:xfrm>
            <a:off x="4357687" y="2708910"/>
            <a:ext cx="34291" cy="154305"/>
          </a:xfrm>
          <a:custGeom>
            <a:avLst/>
            <a:gdLst/>
            <a:ahLst/>
            <a:cxnLst/>
            <a:rect l="0" t="0" r="0" b="0"/>
            <a:pathLst>
              <a:path w="34291" h="154305">
                <a:moveTo>
                  <a:pt x="0" y="0"/>
                </a:moveTo>
                <a:lnTo>
                  <a:pt x="0" y="49952"/>
                </a:lnTo>
                <a:lnTo>
                  <a:pt x="953" y="55209"/>
                </a:lnTo>
                <a:lnTo>
                  <a:pt x="2540" y="60618"/>
                </a:lnTo>
                <a:lnTo>
                  <a:pt x="4551" y="66130"/>
                </a:lnTo>
                <a:lnTo>
                  <a:pt x="5892" y="70756"/>
                </a:lnTo>
                <a:lnTo>
                  <a:pt x="6785" y="74793"/>
                </a:lnTo>
                <a:lnTo>
                  <a:pt x="7381" y="78437"/>
                </a:lnTo>
                <a:lnTo>
                  <a:pt x="8730" y="82771"/>
                </a:lnTo>
                <a:lnTo>
                  <a:pt x="10583" y="87566"/>
                </a:lnTo>
                <a:lnTo>
                  <a:pt x="12770" y="92667"/>
                </a:lnTo>
                <a:lnTo>
                  <a:pt x="14229" y="97973"/>
                </a:lnTo>
                <a:lnTo>
                  <a:pt x="15201" y="103415"/>
                </a:lnTo>
                <a:lnTo>
                  <a:pt x="15849" y="108948"/>
                </a:lnTo>
                <a:lnTo>
                  <a:pt x="16281" y="113590"/>
                </a:lnTo>
                <a:lnTo>
                  <a:pt x="16569" y="117636"/>
                </a:lnTo>
                <a:lnTo>
                  <a:pt x="16761" y="121287"/>
                </a:lnTo>
                <a:lnTo>
                  <a:pt x="17842" y="124673"/>
                </a:lnTo>
                <a:lnTo>
                  <a:pt x="19515" y="127883"/>
                </a:lnTo>
                <a:lnTo>
                  <a:pt x="21582" y="130975"/>
                </a:lnTo>
                <a:lnTo>
                  <a:pt x="22961" y="133989"/>
                </a:lnTo>
                <a:lnTo>
                  <a:pt x="23880" y="136951"/>
                </a:lnTo>
                <a:lnTo>
                  <a:pt x="24492" y="139878"/>
                </a:lnTo>
                <a:lnTo>
                  <a:pt x="25853" y="142782"/>
                </a:lnTo>
                <a:lnTo>
                  <a:pt x="27713" y="145670"/>
                </a:lnTo>
                <a:lnTo>
                  <a:pt x="34290" y="1543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7"/>
          <p:cNvSpPr/>
          <p:nvPr/>
        </p:nvSpPr>
        <p:spPr>
          <a:xfrm>
            <a:off x="4470472" y="2648902"/>
            <a:ext cx="143772" cy="188596"/>
          </a:xfrm>
          <a:custGeom>
            <a:avLst/>
            <a:gdLst/>
            <a:ahLst/>
            <a:cxnLst/>
            <a:rect l="0" t="0" r="0" b="0"/>
            <a:pathLst>
              <a:path w="143772" h="188596">
                <a:moveTo>
                  <a:pt x="75810" y="0"/>
                </a:moveTo>
                <a:lnTo>
                  <a:pt x="66708" y="0"/>
                </a:lnTo>
                <a:lnTo>
                  <a:pt x="64027" y="953"/>
                </a:lnTo>
                <a:lnTo>
                  <a:pt x="62240" y="2540"/>
                </a:lnTo>
                <a:lnTo>
                  <a:pt x="59371" y="7381"/>
                </a:lnTo>
                <a:lnTo>
                  <a:pt x="56439" y="10583"/>
                </a:lnTo>
                <a:lnTo>
                  <a:pt x="46893" y="20281"/>
                </a:lnTo>
                <a:lnTo>
                  <a:pt x="3189" y="64048"/>
                </a:lnTo>
                <a:lnTo>
                  <a:pt x="1679" y="66511"/>
                </a:lnTo>
                <a:lnTo>
                  <a:pt x="0" y="71788"/>
                </a:lnTo>
                <a:lnTo>
                  <a:pt x="505" y="74529"/>
                </a:lnTo>
                <a:lnTo>
                  <a:pt x="3606" y="80114"/>
                </a:lnTo>
                <a:lnTo>
                  <a:pt x="7467" y="85569"/>
                </a:lnTo>
                <a:lnTo>
                  <a:pt x="11463" y="89783"/>
                </a:lnTo>
                <a:lnTo>
                  <a:pt x="13862" y="91288"/>
                </a:lnTo>
                <a:lnTo>
                  <a:pt x="16414" y="92291"/>
                </a:lnTo>
                <a:lnTo>
                  <a:pt x="19067" y="92960"/>
                </a:lnTo>
                <a:lnTo>
                  <a:pt x="22742" y="93406"/>
                </a:lnTo>
                <a:lnTo>
                  <a:pt x="27096" y="93703"/>
                </a:lnTo>
                <a:lnTo>
                  <a:pt x="31904" y="93901"/>
                </a:lnTo>
                <a:lnTo>
                  <a:pt x="42326" y="94122"/>
                </a:lnTo>
                <a:lnTo>
                  <a:pt x="64539" y="94263"/>
                </a:lnTo>
                <a:lnTo>
                  <a:pt x="70201" y="95227"/>
                </a:lnTo>
                <a:lnTo>
                  <a:pt x="75881" y="96822"/>
                </a:lnTo>
                <a:lnTo>
                  <a:pt x="81572" y="98838"/>
                </a:lnTo>
                <a:lnTo>
                  <a:pt x="87271" y="100182"/>
                </a:lnTo>
                <a:lnTo>
                  <a:pt x="92976" y="101078"/>
                </a:lnTo>
                <a:lnTo>
                  <a:pt x="98684" y="101676"/>
                </a:lnTo>
                <a:lnTo>
                  <a:pt x="103442" y="103026"/>
                </a:lnTo>
                <a:lnTo>
                  <a:pt x="107566" y="104879"/>
                </a:lnTo>
                <a:lnTo>
                  <a:pt x="111268" y="107067"/>
                </a:lnTo>
                <a:lnTo>
                  <a:pt x="115641" y="109478"/>
                </a:lnTo>
                <a:lnTo>
                  <a:pt x="125580" y="114697"/>
                </a:lnTo>
                <a:lnTo>
                  <a:pt x="129945" y="116470"/>
                </a:lnTo>
                <a:lnTo>
                  <a:pt x="133808" y="117651"/>
                </a:lnTo>
                <a:lnTo>
                  <a:pt x="137335" y="118439"/>
                </a:lnTo>
                <a:lnTo>
                  <a:pt x="139687" y="120870"/>
                </a:lnTo>
                <a:lnTo>
                  <a:pt x="141255" y="124395"/>
                </a:lnTo>
                <a:lnTo>
                  <a:pt x="143771" y="134639"/>
                </a:lnTo>
                <a:lnTo>
                  <a:pt x="143024" y="137384"/>
                </a:lnTo>
                <a:lnTo>
                  <a:pt x="141575" y="141119"/>
                </a:lnTo>
                <a:lnTo>
                  <a:pt x="136955" y="151700"/>
                </a:lnTo>
                <a:lnTo>
                  <a:pt x="131604" y="162635"/>
                </a:lnTo>
                <a:lnTo>
                  <a:pt x="129198" y="165573"/>
                </a:lnTo>
                <a:lnTo>
                  <a:pt x="126642" y="167532"/>
                </a:lnTo>
                <a:lnTo>
                  <a:pt x="111146" y="175227"/>
                </a:lnTo>
                <a:lnTo>
                  <a:pt x="106987" y="176826"/>
                </a:lnTo>
                <a:lnTo>
                  <a:pt x="103262" y="177891"/>
                </a:lnTo>
                <a:lnTo>
                  <a:pt x="99826" y="178602"/>
                </a:lnTo>
                <a:lnTo>
                  <a:pt x="96584" y="180028"/>
                </a:lnTo>
                <a:lnTo>
                  <a:pt x="93469" y="181931"/>
                </a:lnTo>
                <a:lnTo>
                  <a:pt x="90440" y="184152"/>
                </a:lnTo>
                <a:lnTo>
                  <a:pt x="86516" y="185633"/>
                </a:lnTo>
                <a:lnTo>
                  <a:pt x="81995" y="186621"/>
                </a:lnTo>
                <a:lnTo>
                  <a:pt x="77076" y="187279"/>
                </a:lnTo>
                <a:lnTo>
                  <a:pt x="72844" y="187718"/>
                </a:lnTo>
                <a:lnTo>
                  <a:pt x="69070" y="188010"/>
                </a:lnTo>
                <a:lnTo>
                  <a:pt x="65602" y="188205"/>
                </a:lnTo>
                <a:lnTo>
                  <a:pt x="59208" y="188422"/>
                </a:lnTo>
                <a:lnTo>
                  <a:pt x="4152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8"/>
          <p:cNvSpPr/>
          <p:nvPr/>
        </p:nvSpPr>
        <p:spPr>
          <a:xfrm>
            <a:off x="4657725" y="2675017"/>
            <a:ext cx="257176" cy="161140"/>
          </a:xfrm>
          <a:custGeom>
            <a:avLst/>
            <a:gdLst/>
            <a:ahLst/>
            <a:cxnLst/>
            <a:rect l="0" t="0" r="0" b="0"/>
            <a:pathLst>
              <a:path w="257176" h="161140">
                <a:moveTo>
                  <a:pt x="0" y="85328"/>
                </a:moveTo>
                <a:lnTo>
                  <a:pt x="21238" y="85328"/>
                </a:lnTo>
                <a:lnTo>
                  <a:pt x="23683" y="86280"/>
                </a:lnTo>
                <a:lnTo>
                  <a:pt x="31676" y="91219"/>
                </a:lnTo>
                <a:lnTo>
                  <a:pt x="37256" y="92708"/>
                </a:lnTo>
                <a:lnTo>
                  <a:pt x="41029" y="92153"/>
                </a:lnTo>
                <a:lnTo>
                  <a:pt x="45450" y="90831"/>
                </a:lnTo>
                <a:lnTo>
                  <a:pt x="50303" y="88996"/>
                </a:lnTo>
                <a:lnTo>
                  <a:pt x="58234" y="86958"/>
                </a:lnTo>
                <a:lnTo>
                  <a:pt x="65887" y="86052"/>
                </a:lnTo>
                <a:lnTo>
                  <a:pt x="70594" y="85811"/>
                </a:lnTo>
                <a:lnTo>
                  <a:pt x="75638" y="85650"/>
                </a:lnTo>
                <a:lnTo>
                  <a:pt x="79952" y="84590"/>
                </a:lnTo>
                <a:lnTo>
                  <a:pt x="87287" y="80872"/>
                </a:lnTo>
                <a:lnTo>
                  <a:pt x="91528" y="79500"/>
                </a:lnTo>
                <a:lnTo>
                  <a:pt x="96261" y="78585"/>
                </a:lnTo>
                <a:lnTo>
                  <a:pt x="101321" y="77975"/>
                </a:lnTo>
                <a:lnTo>
                  <a:pt x="106600" y="76616"/>
                </a:lnTo>
                <a:lnTo>
                  <a:pt x="112024" y="74757"/>
                </a:lnTo>
                <a:lnTo>
                  <a:pt x="117545" y="72566"/>
                </a:lnTo>
                <a:lnTo>
                  <a:pt x="123131" y="70152"/>
                </a:lnTo>
                <a:lnTo>
                  <a:pt x="134417" y="64930"/>
                </a:lnTo>
                <a:lnTo>
                  <a:pt x="139141" y="62204"/>
                </a:lnTo>
                <a:lnTo>
                  <a:pt x="143243" y="59435"/>
                </a:lnTo>
                <a:lnTo>
                  <a:pt x="146930" y="56636"/>
                </a:lnTo>
                <a:lnTo>
                  <a:pt x="150341" y="53817"/>
                </a:lnTo>
                <a:lnTo>
                  <a:pt x="153567" y="50986"/>
                </a:lnTo>
                <a:lnTo>
                  <a:pt x="156671" y="48145"/>
                </a:lnTo>
                <a:lnTo>
                  <a:pt x="162659" y="42450"/>
                </a:lnTo>
                <a:lnTo>
                  <a:pt x="165589" y="39597"/>
                </a:lnTo>
                <a:lnTo>
                  <a:pt x="167542" y="36743"/>
                </a:lnTo>
                <a:lnTo>
                  <a:pt x="168845" y="33888"/>
                </a:lnTo>
                <a:lnTo>
                  <a:pt x="169713" y="31032"/>
                </a:lnTo>
                <a:lnTo>
                  <a:pt x="170291" y="28175"/>
                </a:lnTo>
                <a:lnTo>
                  <a:pt x="170678" y="25319"/>
                </a:lnTo>
                <a:lnTo>
                  <a:pt x="170935" y="22462"/>
                </a:lnTo>
                <a:lnTo>
                  <a:pt x="171107" y="19604"/>
                </a:lnTo>
                <a:lnTo>
                  <a:pt x="171297" y="13890"/>
                </a:lnTo>
                <a:lnTo>
                  <a:pt x="170396" y="11985"/>
                </a:lnTo>
                <a:lnTo>
                  <a:pt x="168842" y="10715"/>
                </a:lnTo>
                <a:lnTo>
                  <a:pt x="166854" y="9868"/>
                </a:lnTo>
                <a:lnTo>
                  <a:pt x="162104" y="6388"/>
                </a:lnTo>
                <a:lnTo>
                  <a:pt x="159504" y="4126"/>
                </a:lnTo>
                <a:lnTo>
                  <a:pt x="156819" y="2618"/>
                </a:lnTo>
                <a:lnTo>
                  <a:pt x="151295" y="943"/>
                </a:lnTo>
                <a:lnTo>
                  <a:pt x="147535" y="496"/>
                </a:lnTo>
                <a:lnTo>
                  <a:pt x="143124" y="198"/>
                </a:lnTo>
                <a:lnTo>
                  <a:pt x="138279" y="0"/>
                </a:lnTo>
                <a:lnTo>
                  <a:pt x="133143" y="820"/>
                </a:lnTo>
                <a:lnTo>
                  <a:pt x="127814" y="2319"/>
                </a:lnTo>
                <a:lnTo>
                  <a:pt x="115861" y="6525"/>
                </a:lnTo>
                <a:lnTo>
                  <a:pt x="101024" y="11569"/>
                </a:lnTo>
                <a:lnTo>
                  <a:pt x="94019" y="14248"/>
                </a:lnTo>
                <a:lnTo>
                  <a:pt x="87444" y="16986"/>
                </a:lnTo>
                <a:lnTo>
                  <a:pt x="81156" y="19764"/>
                </a:lnTo>
                <a:lnTo>
                  <a:pt x="76012" y="22569"/>
                </a:lnTo>
                <a:lnTo>
                  <a:pt x="71629" y="25391"/>
                </a:lnTo>
                <a:lnTo>
                  <a:pt x="67755" y="28225"/>
                </a:lnTo>
                <a:lnTo>
                  <a:pt x="63267" y="32019"/>
                </a:lnTo>
                <a:lnTo>
                  <a:pt x="58371" y="36453"/>
                </a:lnTo>
                <a:lnTo>
                  <a:pt x="53201" y="41315"/>
                </a:lnTo>
                <a:lnTo>
                  <a:pt x="49755" y="46461"/>
                </a:lnTo>
                <a:lnTo>
                  <a:pt x="47457" y="51796"/>
                </a:lnTo>
                <a:lnTo>
                  <a:pt x="45925" y="57258"/>
                </a:lnTo>
                <a:lnTo>
                  <a:pt x="43952" y="61852"/>
                </a:lnTo>
                <a:lnTo>
                  <a:pt x="41684" y="65868"/>
                </a:lnTo>
                <a:lnTo>
                  <a:pt x="39219" y="69497"/>
                </a:lnTo>
                <a:lnTo>
                  <a:pt x="37576" y="73821"/>
                </a:lnTo>
                <a:lnTo>
                  <a:pt x="36480" y="78609"/>
                </a:lnTo>
                <a:lnTo>
                  <a:pt x="35750" y="83706"/>
                </a:lnTo>
                <a:lnTo>
                  <a:pt x="35263" y="88057"/>
                </a:lnTo>
                <a:lnTo>
                  <a:pt x="34939" y="91910"/>
                </a:lnTo>
                <a:lnTo>
                  <a:pt x="34722" y="95430"/>
                </a:lnTo>
                <a:lnTo>
                  <a:pt x="34482" y="104423"/>
                </a:lnTo>
                <a:lnTo>
                  <a:pt x="34418" y="109488"/>
                </a:lnTo>
                <a:lnTo>
                  <a:pt x="35328" y="113817"/>
                </a:lnTo>
                <a:lnTo>
                  <a:pt x="36887" y="117655"/>
                </a:lnTo>
                <a:lnTo>
                  <a:pt x="38878" y="121167"/>
                </a:lnTo>
                <a:lnTo>
                  <a:pt x="42111" y="124460"/>
                </a:lnTo>
                <a:lnTo>
                  <a:pt x="46171" y="127609"/>
                </a:lnTo>
                <a:lnTo>
                  <a:pt x="50784" y="130660"/>
                </a:lnTo>
                <a:lnTo>
                  <a:pt x="55763" y="133647"/>
                </a:lnTo>
                <a:lnTo>
                  <a:pt x="60988" y="136590"/>
                </a:lnTo>
                <a:lnTo>
                  <a:pt x="71873" y="142401"/>
                </a:lnTo>
                <a:lnTo>
                  <a:pt x="83061" y="148159"/>
                </a:lnTo>
                <a:lnTo>
                  <a:pt x="88711" y="150075"/>
                </a:lnTo>
                <a:lnTo>
                  <a:pt x="94383" y="151352"/>
                </a:lnTo>
                <a:lnTo>
                  <a:pt x="100069" y="152204"/>
                </a:lnTo>
                <a:lnTo>
                  <a:pt x="106718" y="153724"/>
                </a:lnTo>
                <a:lnTo>
                  <a:pt x="114007" y="155691"/>
                </a:lnTo>
                <a:lnTo>
                  <a:pt x="121725" y="157954"/>
                </a:lnTo>
                <a:lnTo>
                  <a:pt x="128775" y="159462"/>
                </a:lnTo>
                <a:lnTo>
                  <a:pt x="135380" y="160468"/>
                </a:lnTo>
                <a:lnTo>
                  <a:pt x="141688" y="161139"/>
                </a:lnTo>
                <a:lnTo>
                  <a:pt x="148751" y="160634"/>
                </a:lnTo>
                <a:lnTo>
                  <a:pt x="156317" y="159344"/>
                </a:lnTo>
                <a:lnTo>
                  <a:pt x="164219" y="157532"/>
                </a:lnTo>
                <a:lnTo>
                  <a:pt x="172344" y="156324"/>
                </a:lnTo>
                <a:lnTo>
                  <a:pt x="180618" y="155518"/>
                </a:lnTo>
                <a:lnTo>
                  <a:pt x="188992" y="154981"/>
                </a:lnTo>
                <a:lnTo>
                  <a:pt x="196479" y="153671"/>
                </a:lnTo>
                <a:lnTo>
                  <a:pt x="203376" y="151845"/>
                </a:lnTo>
                <a:lnTo>
                  <a:pt x="209879" y="149675"/>
                </a:lnTo>
                <a:lnTo>
                  <a:pt x="217072" y="148228"/>
                </a:lnTo>
                <a:lnTo>
                  <a:pt x="224724" y="147264"/>
                </a:lnTo>
                <a:lnTo>
                  <a:pt x="238942" y="146192"/>
                </a:lnTo>
                <a:lnTo>
                  <a:pt x="257175" y="145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9"/>
          <p:cNvSpPr/>
          <p:nvPr/>
        </p:nvSpPr>
        <p:spPr>
          <a:xfrm>
            <a:off x="4169092" y="2906077"/>
            <a:ext cx="754381" cy="34291"/>
          </a:xfrm>
          <a:custGeom>
            <a:avLst/>
            <a:gdLst/>
            <a:ahLst/>
            <a:cxnLst/>
            <a:rect l="0" t="0" r="0" b="0"/>
            <a:pathLst>
              <a:path w="754381" h="34291">
                <a:moveTo>
                  <a:pt x="0" y="34290"/>
                </a:moveTo>
                <a:lnTo>
                  <a:pt x="14762" y="34290"/>
                </a:lnTo>
                <a:lnTo>
                  <a:pt x="17462" y="33337"/>
                </a:lnTo>
                <a:lnTo>
                  <a:pt x="21166" y="31750"/>
                </a:lnTo>
                <a:lnTo>
                  <a:pt x="25541" y="29739"/>
                </a:lnTo>
                <a:lnTo>
                  <a:pt x="31314" y="28399"/>
                </a:lnTo>
                <a:lnTo>
                  <a:pt x="38022" y="27505"/>
                </a:lnTo>
                <a:lnTo>
                  <a:pt x="53094" y="26512"/>
                </a:lnTo>
                <a:lnTo>
                  <a:pt x="69317" y="26070"/>
                </a:lnTo>
                <a:lnTo>
                  <a:pt x="77644" y="25001"/>
                </a:lnTo>
                <a:lnTo>
                  <a:pt x="86052" y="23335"/>
                </a:lnTo>
                <a:lnTo>
                  <a:pt x="94515" y="21272"/>
                </a:lnTo>
                <a:lnTo>
                  <a:pt x="103968" y="19896"/>
                </a:lnTo>
                <a:lnTo>
                  <a:pt x="114079" y="18979"/>
                </a:lnTo>
                <a:lnTo>
                  <a:pt x="136427" y="17960"/>
                </a:lnTo>
                <a:lnTo>
                  <a:pt x="175784" y="17386"/>
                </a:lnTo>
                <a:lnTo>
                  <a:pt x="203539" y="17253"/>
                </a:lnTo>
                <a:lnTo>
                  <a:pt x="217607" y="16264"/>
                </a:lnTo>
                <a:lnTo>
                  <a:pt x="231749" y="14653"/>
                </a:lnTo>
                <a:lnTo>
                  <a:pt x="245939" y="12626"/>
                </a:lnTo>
                <a:lnTo>
                  <a:pt x="260162" y="11275"/>
                </a:lnTo>
                <a:lnTo>
                  <a:pt x="274406" y="10374"/>
                </a:lnTo>
                <a:lnTo>
                  <a:pt x="288665" y="9774"/>
                </a:lnTo>
                <a:lnTo>
                  <a:pt x="303886" y="8421"/>
                </a:lnTo>
                <a:lnTo>
                  <a:pt x="319748" y="6566"/>
                </a:lnTo>
                <a:lnTo>
                  <a:pt x="336038" y="4378"/>
                </a:lnTo>
                <a:lnTo>
                  <a:pt x="352613" y="2918"/>
                </a:lnTo>
                <a:lnTo>
                  <a:pt x="369378" y="1946"/>
                </a:lnTo>
                <a:lnTo>
                  <a:pt x="403245" y="865"/>
                </a:lnTo>
                <a:lnTo>
                  <a:pt x="488677" y="114"/>
                </a:lnTo>
                <a:lnTo>
                  <a:pt x="75438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0"/>
          <p:cNvSpPr/>
          <p:nvPr/>
        </p:nvSpPr>
        <p:spPr>
          <a:xfrm>
            <a:off x="4271962" y="2974657"/>
            <a:ext cx="102871" cy="154293"/>
          </a:xfrm>
          <a:custGeom>
            <a:avLst/>
            <a:gdLst/>
            <a:ahLst/>
            <a:cxnLst/>
            <a:rect l="0" t="0" r="0" b="0"/>
            <a:pathLst>
              <a:path w="102871" h="154293">
                <a:moveTo>
                  <a:pt x="0" y="34290"/>
                </a:moveTo>
                <a:lnTo>
                  <a:pt x="0" y="38841"/>
                </a:lnTo>
                <a:lnTo>
                  <a:pt x="953" y="40182"/>
                </a:lnTo>
                <a:lnTo>
                  <a:pt x="2540" y="41075"/>
                </a:lnTo>
                <a:lnTo>
                  <a:pt x="7381" y="42510"/>
                </a:lnTo>
                <a:lnTo>
                  <a:pt x="8730" y="44532"/>
                </a:lnTo>
                <a:lnTo>
                  <a:pt x="10583" y="47786"/>
                </a:lnTo>
                <a:lnTo>
                  <a:pt x="12770" y="51860"/>
                </a:lnTo>
                <a:lnTo>
                  <a:pt x="15181" y="55528"/>
                </a:lnTo>
                <a:lnTo>
                  <a:pt x="17741" y="58926"/>
                </a:lnTo>
                <a:lnTo>
                  <a:pt x="20400" y="62144"/>
                </a:lnTo>
                <a:lnTo>
                  <a:pt x="23125" y="65242"/>
                </a:lnTo>
                <a:lnTo>
                  <a:pt x="25894" y="68260"/>
                </a:lnTo>
                <a:lnTo>
                  <a:pt x="28693" y="71224"/>
                </a:lnTo>
                <a:lnTo>
                  <a:pt x="31511" y="75105"/>
                </a:lnTo>
                <a:lnTo>
                  <a:pt x="34342" y="79598"/>
                </a:lnTo>
                <a:lnTo>
                  <a:pt x="37182" y="84498"/>
                </a:lnTo>
                <a:lnTo>
                  <a:pt x="40028" y="88717"/>
                </a:lnTo>
                <a:lnTo>
                  <a:pt x="42878" y="92482"/>
                </a:lnTo>
                <a:lnTo>
                  <a:pt x="45731" y="95945"/>
                </a:lnTo>
                <a:lnTo>
                  <a:pt x="48585" y="100158"/>
                </a:lnTo>
                <a:lnTo>
                  <a:pt x="51439" y="104872"/>
                </a:lnTo>
                <a:lnTo>
                  <a:pt x="54296" y="109920"/>
                </a:lnTo>
                <a:lnTo>
                  <a:pt x="57152" y="114237"/>
                </a:lnTo>
                <a:lnTo>
                  <a:pt x="60009" y="118068"/>
                </a:lnTo>
                <a:lnTo>
                  <a:pt x="62866" y="121575"/>
                </a:lnTo>
                <a:lnTo>
                  <a:pt x="65723" y="124865"/>
                </a:lnTo>
                <a:lnTo>
                  <a:pt x="68580" y="128011"/>
                </a:lnTo>
                <a:lnTo>
                  <a:pt x="74295" y="134046"/>
                </a:lnTo>
                <a:lnTo>
                  <a:pt x="80010" y="139904"/>
                </a:lnTo>
                <a:lnTo>
                  <a:pt x="81915" y="142799"/>
                </a:lnTo>
                <a:lnTo>
                  <a:pt x="83185" y="145682"/>
                </a:lnTo>
                <a:lnTo>
                  <a:pt x="85716" y="154276"/>
                </a:lnTo>
                <a:lnTo>
                  <a:pt x="85721" y="154292"/>
                </a:lnTo>
                <a:lnTo>
                  <a:pt x="81173" y="149750"/>
                </a:lnTo>
                <a:lnTo>
                  <a:pt x="78880" y="148411"/>
                </a:lnTo>
                <a:lnTo>
                  <a:pt x="76400" y="147518"/>
                </a:lnTo>
                <a:lnTo>
                  <a:pt x="73793" y="146923"/>
                </a:lnTo>
                <a:lnTo>
                  <a:pt x="71103" y="145574"/>
                </a:lnTo>
                <a:lnTo>
                  <a:pt x="68357" y="143722"/>
                </a:lnTo>
                <a:lnTo>
                  <a:pt x="65574" y="141534"/>
                </a:lnTo>
                <a:lnTo>
                  <a:pt x="62766" y="139124"/>
                </a:lnTo>
                <a:lnTo>
                  <a:pt x="59942" y="136564"/>
                </a:lnTo>
                <a:lnTo>
                  <a:pt x="57106" y="133905"/>
                </a:lnTo>
                <a:lnTo>
                  <a:pt x="54263" y="130228"/>
                </a:lnTo>
                <a:lnTo>
                  <a:pt x="51415" y="125871"/>
                </a:lnTo>
                <a:lnTo>
                  <a:pt x="48564" y="121061"/>
                </a:lnTo>
                <a:lnTo>
                  <a:pt x="46664" y="116903"/>
                </a:lnTo>
                <a:lnTo>
                  <a:pt x="45397" y="113177"/>
                </a:lnTo>
                <a:lnTo>
                  <a:pt x="44552" y="109742"/>
                </a:lnTo>
                <a:lnTo>
                  <a:pt x="43989" y="105546"/>
                </a:lnTo>
                <a:lnTo>
                  <a:pt x="43613" y="100844"/>
                </a:lnTo>
                <a:lnTo>
                  <a:pt x="43196" y="91492"/>
                </a:lnTo>
                <a:lnTo>
                  <a:pt x="43011" y="84161"/>
                </a:lnTo>
                <a:lnTo>
                  <a:pt x="42906" y="70128"/>
                </a:lnTo>
                <a:lnTo>
                  <a:pt x="43845" y="64849"/>
                </a:lnTo>
                <a:lnTo>
                  <a:pt x="45422" y="59425"/>
                </a:lnTo>
                <a:lnTo>
                  <a:pt x="47426" y="53904"/>
                </a:lnTo>
                <a:lnTo>
                  <a:pt x="49715" y="49271"/>
                </a:lnTo>
                <a:lnTo>
                  <a:pt x="52193" y="45230"/>
                </a:lnTo>
                <a:lnTo>
                  <a:pt x="54798" y="41584"/>
                </a:lnTo>
                <a:lnTo>
                  <a:pt x="58440" y="38200"/>
                </a:lnTo>
                <a:lnTo>
                  <a:pt x="62772" y="34992"/>
                </a:lnTo>
                <a:lnTo>
                  <a:pt x="67566" y="31900"/>
                </a:lnTo>
                <a:lnTo>
                  <a:pt x="71714" y="28887"/>
                </a:lnTo>
                <a:lnTo>
                  <a:pt x="75431" y="25926"/>
                </a:lnTo>
                <a:lnTo>
                  <a:pt x="78863" y="22999"/>
                </a:lnTo>
                <a:lnTo>
                  <a:pt x="83055" y="20095"/>
                </a:lnTo>
                <a:lnTo>
                  <a:pt x="87755" y="17207"/>
                </a:lnTo>
                <a:lnTo>
                  <a:pt x="92793" y="14328"/>
                </a:lnTo>
                <a:lnTo>
                  <a:pt x="96152" y="11457"/>
                </a:lnTo>
                <a:lnTo>
                  <a:pt x="98392" y="859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1"/>
          <p:cNvSpPr/>
          <p:nvPr/>
        </p:nvSpPr>
        <p:spPr>
          <a:xfrm>
            <a:off x="4486275" y="2991847"/>
            <a:ext cx="214313" cy="128144"/>
          </a:xfrm>
          <a:custGeom>
            <a:avLst/>
            <a:gdLst/>
            <a:ahLst/>
            <a:cxnLst/>
            <a:rect l="0" t="0" r="0" b="0"/>
            <a:pathLst>
              <a:path w="214313" h="128144">
                <a:moveTo>
                  <a:pt x="0" y="8528"/>
                </a:moveTo>
                <a:lnTo>
                  <a:pt x="0" y="24376"/>
                </a:lnTo>
                <a:lnTo>
                  <a:pt x="2540" y="27636"/>
                </a:lnTo>
                <a:lnTo>
                  <a:pt x="4550" y="29839"/>
                </a:lnTo>
                <a:lnTo>
                  <a:pt x="5891" y="32261"/>
                </a:lnTo>
                <a:lnTo>
                  <a:pt x="6785" y="34827"/>
                </a:lnTo>
                <a:lnTo>
                  <a:pt x="7380" y="37490"/>
                </a:lnTo>
                <a:lnTo>
                  <a:pt x="8730" y="40219"/>
                </a:lnTo>
                <a:lnTo>
                  <a:pt x="10583" y="42990"/>
                </a:lnTo>
                <a:lnTo>
                  <a:pt x="12770" y="45790"/>
                </a:lnTo>
                <a:lnTo>
                  <a:pt x="14228" y="49562"/>
                </a:lnTo>
                <a:lnTo>
                  <a:pt x="15200" y="53981"/>
                </a:lnTo>
                <a:lnTo>
                  <a:pt x="15849" y="58832"/>
                </a:lnTo>
                <a:lnTo>
                  <a:pt x="16281" y="63019"/>
                </a:lnTo>
                <a:lnTo>
                  <a:pt x="16568" y="66763"/>
                </a:lnTo>
                <a:lnTo>
                  <a:pt x="16760" y="70211"/>
                </a:lnTo>
                <a:lnTo>
                  <a:pt x="17841" y="73462"/>
                </a:lnTo>
                <a:lnTo>
                  <a:pt x="19514" y="76582"/>
                </a:lnTo>
                <a:lnTo>
                  <a:pt x="21582" y="79615"/>
                </a:lnTo>
                <a:lnTo>
                  <a:pt x="23913" y="83542"/>
                </a:lnTo>
                <a:lnTo>
                  <a:pt x="26419" y="88065"/>
                </a:lnTo>
                <a:lnTo>
                  <a:pt x="29043" y="92985"/>
                </a:lnTo>
                <a:lnTo>
                  <a:pt x="30792" y="97217"/>
                </a:lnTo>
                <a:lnTo>
                  <a:pt x="31958" y="100992"/>
                </a:lnTo>
                <a:lnTo>
                  <a:pt x="32735" y="104460"/>
                </a:lnTo>
                <a:lnTo>
                  <a:pt x="34206" y="107725"/>
                </a:lnTo>
                <a:lnTo>
                  <a:pt x="36138" y="110854"/>
                </a:lnTo>
                <a:lnTo>
                  <a:pt x="41534" y="118169"/>
                </a:lnTo>
                <a:lnTo>
                  <a:pt x="44812" y="121710"/>
                </a:lnTo>
                <a:lnTo>
                  <a:pt x="47019" y="123987"/>
                </a:lnTo>
                <a:lnTo>
                  <a:pt x="49444" y="125506"/>
                </a:lnTo>
                <a:lnTo>
                  <a:pt x="54677" y="127193"/>
                </a:lnTo>
                <a:lnTo>
                  <a:pt x="58428" y="128143"/>
                </a:lnTo>
                <a:lnTo>
                  <a:pt x="59907" y="127323"/>
                </a:lnTo>
                <a:lnTo>
                  <a:pt x="64090" y="123873"/>
                </a:lnTo>
                <a:lnTo>
                  <a:pt x="67249" y="121127"/>
                </a:lnTo>
                <a:lnTo>
                  <a:pt x="67693" y="119789"/>
                </a:lnTo>
                <a:lnTo>
                  <a:pt x="67988" y="117944"/>
                </a:lnTo>
                <a:lnTo>
                  <a:pt x="68186" y="115762"/>
                </a:lnTo>
                <a:lnTo>
                  <a:pt x="69269" y="113355"/>
                </a:lnTo>
                <a:lnTo>
                  <a:pt x="70944" y="110797"/>
                </a:lnTo>
                <a:lnTo>
                  <a:pt x="73014" y="108140"/>
                </a:lnTo>
                <a:lnTo>
                  <a:pt x="75346" y="104463"/>
                </a:lnTo>
                <a:lnTo>
                  <a:pt x="77852" y="100107"/>
                </a:lnTo>
                <a:lnTo>
                  <a:pt x="80476" y="95298"/>
                </a:lnTo>
                <a:lnTo>
                  <a:pt x="82226" y="91140"/>
                </a:lnTo>
                <a:lnTo>
                  <a:pt x="83392" y="87415"/>
                </a:lnTo>
                <a:lnTo>
                  <a:pt x="84170" y="83979"/>
                </a:lnTo>
                <a:lnTo>
                  <a:pt x="85640" y="80736"/>
                </a:lnTo>
                <a:lnTo>
                  <a:pt x="87574" y="77622"/>
                </a:lnTo>
                <a:lnTo>
                  <a:pt x="89815" y="74593"/>
                </a:lnTo>
                <a:lnTo>
                  <a:pt x="92261" y="70668"/>
                </a:lnTo>
                <a:lnTo>
                  <a:pt x="94845" y="66147"/>
                </a:lnTo>
                <a:lnTo>
                  <a:pt x="97520" y="61228"/>
                </a:lnTo>
                <a:lnTo>
                  <a:pt x="99303" y="56044"/>
                </a:lnTo>
                <a:lnTo>
                  <a:pt x="100492" y="50683"/>
                </a:lnTo>
                <a:lnTo>
                  <a:pt x="101285" y="45203"/>
                </a:lnTo>
                <a:lnTo>
                  <a:pt x="101813" y="40598"/>
                </a:lnTo>
                <a:lnTo>
                  <a:pt x="102165" y="36575"/>
                </a:lnTo>
                <a:lnTo>
                  <a:pt x="102399" y="32941"/>
                </a:lnTo>
                <a:lnTo>
                  <a:pt x="102661" y="26363"/>
                </a:lnTo>
                <a:lnTo>
                  <a:pt x="102730" y="23275"/>
                </a:lnTo>
                <a:lnTo>
                  <a:pt x="101824" y="20265"/>
                </a:lnTo>
                <a:lnTo>
                  <a:pt x="100267" y="17305"/>
                </a:lnTo>
                <a:lnTo>
                  <a:pt x="98278" y="14379"/>
                </a:lnTo>
                <a:lnTo>
                  <a:pt x="96951" y="11476"/>
                </a:lnTo>
                <a:lnTo>
                  <a:pt x="96066" y="8588"/>
                </a:lnTo>
                <a:lnTo>
                  <a:pt x="94328" y="105"/>
                </a:lnTo>
                <a:lnTo>
                  <a:pt x="89755" y="0"/>
                </a:lnTo>
                <a:lnTo>
                  <a:pt x="89364" y="937"/>
                </a:lnTo>
                <a:lnTo>
                  <a:pt x="90056" y="2515"/>
                </a:lnTo>
                <a:lnTo>
                  <a:pt x="91469" y="4519"/>
                </a:lnTo>
                <a:lnTo>
                  <a:pt x="92412" y="6808"/>
                </a:lnTo>
                <a:lnTo>
                  <a:pt x="93040" y="9286"/>
                </a:lnTo>
                <a:lnTo>
                  <a:pt x="93459" y="11891"/>
                </a:lnTo>
                <a:lnTo>
                  <a:pt x="93739" y="14580"/>
                </a:lnTo>
                <a:lnTo>
                  <a:pt x="93925" y="17325"/>
                </a:lnTo>
                <a:lnTo>
                  <a:pt x="94048" y="20108"/>
                </a:lnTo>
                <a:lnTo>
                  <a:pt x="94186" y="25739"/>
                </a:lnTo>
                <a:lnTo>
                  <a:pt x="94224" y="28575"/>
                </a:lnTo>
                <a:lnTo>
                  <a:pt x="95201" y="32370"/>
                </a:lnTo>
                <a:lnTo>
                  <a:pt x="96804" y="36805"/>
                </a:lnTo>
                <a:lnTo>
                  <a:pt x="98826" y="41667"/>
                </a:lnTo>
                <a:lnTo>
                  <a:pt x="100174" y="45860"/>
                </a:lnTo>
                <a:lnTo>
                  <a:pt x="101072" y="49609"/>
                </a:lnTo>
                <a:lnTo>
                  <a:pt x="101671" y="53060"/>
                </a:lnTo>
                <a:lnTo>
                  <a:pt x="103023" y="56313"/>
                </a:lnTo>
                <a:lnTo>
                  <a:pt x="104877" y="59435"/>
                </a:lnTo>
                <a:lnTo>
                  <a:pt x="107066" y="62468"/>
                </a:lnTo>
                <a:lnTo>
                  <a:pt x="109477" y="65443"/>
                </a:lnTo>
                <a:lnTo>
                  <a:pt x="112037" y="68379"/>
                </a:lnTo>
                <a:lnTo>
                  <a:pt x="114696" y="71289"/>
                </a:lnTo>
                <a:lnTo>
                  <a:pt x="120191" y="77061"/>
                </a:lnTo>
                <a:lnTo>
                  <a:pt x="122990" y="79934"/>
                </a:lnTo>
                <a:lnTo>
                  <a:pt x="124855" y="82802"/>
                </a:lnTo>
                <a:lnTo>
                  <a:pt x="126099" y="85666"/>
                </a:lnTo>
                <a:lnTo>
                  <a:pt x="126928" y="88528"/>
                </a:lnTo>
                <a:lnTo>
                  <a:pt x="129387" y="90436"/>
                </a:lnTo>
                <a:lnTo>
                  <a:pt x="132930" y="91709"/>
                </a:lnTo>
                <a:lnTo>
                  <a:pt x="137197" y="92556"/>
                </a:lnTo>
                <a:lnTo>
                  <a:pt x="140995" y="94074"/>
                </a:lnTo>
                <a:lnTo>
                  <a:pt x="144479" y="96039"/>
                </a:lnTo>
                <a:lnTo>
                  <a:pt x="147754" y="98301"/>
                </a:lnTo>
                <a:lnTo>
                  <a:pt x="153934" y="100814"/>
                </a:lnTo>
                <a:lnTo>
                  <a:pt x="156915" y="101485"/>
                </a:lnTo>
                <a:lnTo>
                  <a:pt x="160807" y="101931"/>
                </a:lnTo>
                <a:lnTo>
                  <a:pt x="165307" y="102229"/>
                </a:lnTo>
                <a:lnTo>
                  <a:pt x="174435" y="102560"/>
                </a:lnTo>
                <a:lnTo>
                  <a:pt x="184928" y="102747"/>
                </a:lnTo>
                <a:lnTo>
                  <a:pt x="214312" y="1028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2"/>
          <p:cNvSpPr/>
          <p:nvPr/>
        </p:nvSpPr>
        <p:spPr>
          <a:xfrm>
            <a:off x="4743450" y="2949101"/>
            <a:ext cx="342901" cy="158726"/>
          </a:xfrm>
          <a:custGeom>
            <a:avLst/>
            <a:gdLst/>
            <a:ahLst/>
            <a:cxnLst/>
            <a:rect l="0" t="0" r="0" b="0"/>
            <a:pathLst>
              <a:path w="342901" h="158726">
                <a:moveTo>
                  <a:pt x="0" y="16984"/>
                </a:moveTo>
                <a:lnTo>
                  <a:pt x="0" y="25203"/>
                </a:lnTo>
                <a:lnTo>
                  <a:pt x="4550" y="30002"/>
                </a:lnTo>
                <a:lnTo>
                  <a:pt x="5891" y="33283"/>
                </a:lnTo>
                <a:lnTo>
                  <a:pt x="6785" y="37375"/>
                </a:lnTo>
                <a:lnTo>
                  <a:pt x="7380" y="42008"/>
                </a:lnTo>
                <a:lnTo>
                  <a:pt x="7778" y="46049"/>
                </a:lnTo>
                <a:lnTo>
                  <a:pt x="8042" y="49695"/>
                </a:lnTo>
                <a:lnTo>
                  <a:pt x="8219" y="53079"/>
                </a:lnTo>
                <a:lnTo>
                  <a:pt x="8415" y="61919"/>
                </a:lnTo>
                <a:lnTo>
                  <a:pt x="8467" y="66943"/>
                </a:lnTo>
                <a:lnTo>
                  <a:pt x="9455" y="72197"/>
                </a:lnTo>
                <a:lnTo>
                  <a:pt x="11065" y="77605"/>
                </a:lnTo>
                <a:lnTo>
                  <a:pt x="13092" y="83115"/>
                </a:lnTo>
                <a:lnTo>
                  <a:pt x="14443" y="88694"/>
                </a:lnTo>
                <a:lnTo>
                  <a:pt x="15344" y="94318"/>
                </a:lnTo>
                <a:lnTo>
                  <a:pt x="15943" y="99972"/>
                </a:lnTo>
                <a:lnTo>
                  <a:pt x="16344" y="104694"/>
                </a:lnTo>
                <a:lnTo>
                  <a:pt x="16611" y="108795"/>
                </a:lnTo>
                <a:lnTo>
                  <a:pt x="16789" y="112481"/>
                </a:lnTo>
                <a:lnTo>
                  <a:pt x="16986" y="121657"/>
                </a:lnTo>
                <a:lnTo>
                  <a:pt x="17113" y="138519"/>
                </a:lnTo>
                <a:lnTo>
                  <a:pt x="18076" y="141822"/>
                </a:lnTo>
                <a:lnTo>
                  <a:pt x="19671" y="144977"/>
                </a:lnTo>
                <a:lnTo>
                  <a:pt x="24522" y="152333"/>
                </a:lnTo>
                <a:lnTo>
                  <a:pt x="25186" y="155879"/>
                </a:lnTo>
                <a:lnTo>
                  <a:pt x="25481" y="158725"/>
                </a:lnTo>
                <a:lnTo>
                  <a:pt x="25708" y="154378"/>
                </a:lnTo>
                <a:lnTo>
                  <a:pt x="25716" y="142233"/>
                </a:lnTo>
                <a:lnTo>
                  <a:pt x="24763" y="138583"/>
                </a:lnTo>
                <a:lnTo>
                  <a:pt x="23177" y="134245"/>
                </a:lnTo>
                <a:lnTo>
                  <a:pt x="21166" y="129448"/>
                </a:lnTo>
                <a:lnTo>
                  <a:pt x="20778" y="124345"/>
                </a:lnTo>
                <a:lnTo>
                  <a:pt x="21472" y="119038"/>
                </a:lnTo>
                <a:lnTo>
                  <a:pt x="22887" y="113595"/>
                </a:lnTo>
                <a:lnTo>
                  <a:pt x="23830" y="108061"/>
                </a:lnTo>
                <a:lnTo>
                  <a:pt x="24459" y="102467"/>
                </a:lnTo>
                <a:lnTo>
                  <a:pt x="24878" y="96832"/>
                </a:lnTo>
                <a:lnTo>
                  <a:pt x="26110" y="91171"/>
                </a:lnTo>
                <a:lnTo>
                  <a:pt x="27884" y="85492"/>
                </a:lnTo>
                <a:lnTo>
                  <a:pt x="30019" y="79801"/>
                </a:lnTo>
                <a:lnTo>
                  <a:pt x="32396" y="74102"/>
                </a:lnTo>
                <a:lnTo>
                  <a:pt x="34931" y="68397"/>
                </a:lnTo>
                <a:lnTo>
                  <a:pt x="40290" y="56979"/>
                </a:lnTo>
                <a:lnTo>
                  <a:pt x="45846" y="45554"/>
                </a:lnTo>
                <a:lnTo>
                  <a:pt x="49614" y="39841"/>
                </a:lnTo>
                <a:lnTo>
                  <a:pt x="54031" y="34127"/>
                </a:lnTo>
                <a:lnTo>
                  <a:pt x="58880" y="28412"/>
                </a:lnTo>
                <a:lnTo>
                  <a:pt x="64018" y="23650"/>
                </a:lnTo>
                <a:lnTo>
                  <a:pt x="69349" y="19523"/>
                </a:lnTo>
                <a:lnTo>
                  <a:pt x="74807" y="15819"/>
                </a:lnTo>
                <a:lnTo>
                  <a:pt x="79399" y="12397"/>
                </a:lnTo>
                <a:lnTo>
                  <a:pt x="83412" y="9163"/>
                </a:lnTo>
                <a:lnTo>
                  <a:pt x="87041" y="6055"/>
                </a:lnTo>
                <a:lnTo>
                  <a:pt x="91364" y="3983"/>
                </a:lnTo>
                <a:lnTo>
                  <a:pt x="101249" y="1681"/>
                </a:lnTo>
                <a:lnTo>
                  <a:pt x="109452" y="657"/>
                </a:lnTo>
                <a:lnTo>
                  <a:pt x="117225" y="202"/>
                </a:lnTo>
                <a:lnTo>
                  <a:pt x="127030" y="0"/>
                </a:lnTo>
                <a:lnTo>
                  <a:pt x="131359" y="899"/>
                </a:lnTo>
                <a:lnTo>
                  <a:pt x="138709" y="4437"/>
                </a:lnTo>
                <a:lnTo>
                  <a:pt x="142002" y="7667"/>
                </a:lnTo>
                <a:lnTo>
                  <a:pt x="145151" y="11725"/>
                </a:lnTo>
                <a:lnTo>
                  <a:pt x="148202" y="16335"/>
                </a:lnTo>
                <a:lnTo>
                  <a:pt x="150236" y="21314"/>
                </a:lnTo>
                <a:lnTo>
                  <a:pt x="151592" y="26538"/>
                </a:lnTo>
                <a:lnTo>
                  <a:pt x="152496" y="31926"/>
                </a:lnTo>
                <a:lnTo>
                  <a:pt x="153099" y="37423"/>
                </a:lnTo>
                <a:lnTo>
                  <a:pt x="153501" y="42992"/>
                </a:lnTo>
                <a:lnTo>
                  <a:pt x="153769" y="48610"/>
                </a:lnTo>
                <a:lnTo>
                  <a:pt x="154900" y="54260"/>
                </a:lnTo>
                <a:lnTo>
                  <a:pt x="156607" y="59932"/>
                </a:lnTo>
                <a:lnTo>
                  <a:pt x="158696" y="65619"/>
                </a:lnTo>
                <a:lnTo>
                  <a:pt x="160090" y="71314"/>
                </a:lnTo>
                <a:lnTo>
                  <a:pt x="161019" y="77017"/>
                </a:lnTo>
                <a:lnTo>
                  <a:pt x="161638" y="82723"/>
                </a:lnTo>
                <a:lnTo>
                  <a:pt x="163004" y="88432"/>
                </a:lnTo>
                <a:lnTo>
                  <a:pt x="164867" y="94144"/>
                </a:lnTo>
                <a:lnTo>
                  <a:pt x="167061" y="99856"/>
                </a:lnTo>
                <a:lnTo>
                  <a:pt x="168524" y="104617"/>
                </a:lnTo>
                <a:lnTo>
                  <a:pt x="169499" y="108743"/>
                </a:lnTo>
                <a:lnTo>
                  <a:pt x="170149" y="112447"/>
                </a:lnTo>
                <a:lnTo>
                  <a:pt x="170582" y="115868"/>
                </a:lnTo>
                <a:lnTo>
                  <a:pt x="170872" y="119102"/>
                </a:lnTo>
                <a:lnTo>
                  <a:pt x="171064" y="122210"/>
                </a:lnTo>
                <a:lnTo>
                  <a:pt x="173097" y="124282"/>
                </a:lnTo>
                <a:lnTo>
                  <a:pt x="176359" y="125663"/>
                </a:lnTo>
                <a:lnTo>
                  <a:pt x="184108" y="127198"/>
                </a:lnTo>
                <a:lnTo>
                  <a:pt x="194779" y="128062"/>
                </a:lnTo>
                <a:lnTo>
                  <a:pt x="208630" y="128318"/>
                </a:lnTo>
                <a:lnTo>
                  <a:pt x="215915" y="128378"/>
                </a:lnTo>
                <a:lnTo>
                  <a:pt x="224867" y="125865"/>
                </a:lnTo>
                <a:lnTo>
                  <a:pt x="235195" y="121573"/>
                </a:lnTo>
                <a:lnTo>
                  <a:pt x="246136" y="116490"/>
                </a:lnTo>
                <a:lnTo>
                  <a:pt x="252673" y="112849"/>
                </a:lnTo>
                <a:lnTo>
                  <a:pt x="259888" y="108516"/>
                </a:lnTo>
                <a:lnTo>
                  <a:pt x="267556" y="103723"/>
                </a:lnTo>
                <a:lnTo>
                  <a:pt x="274573" y="99575"/>
                </a:lnTo>
                <a:lnTo>
                  <a:pt x="281156" y="95857"/>
                </a:lnTo>
                <a:lnTo>
                  <a:pt x="287450" y="92426"/>
                </a:lnTo>
                <a:lnTo>
                  <a:pt x="292598" y="89186"/>
                </a:lnTo>
                <a:lnTo>
                  <a:pt x="296983" y="86074"/>
                </a:lnTo>
                <a:lnTo>
                  <a:pt x="300858" y="83046"/>
                </a:lnTo>
                <a:lnTo>
                  <a:pt x="305347" y="80075"/>
                </a:lnTo>
                <a:lnTo>
                  <a:pt x="310245" y="77142"/>
                </a:lnTo>
                <a:lnTo>
                  <a:pt x="315414" y="74235"/>
                </a:lnTo>
                <a:lnTo>
                  <a:pt x="319814" y="71343"/>
                </a:lnTo>
                <a:lnTo>
                  <a:pt x="323699" y="68463"/>
                </a:lnTo>
                <a:lnTo>
                  <a:pt x="327242" y="65591"/>
                </a:lnTo>
                <a:lnTo>
                  <a:pt x="330556" y="62724"/>
                </a:lnTo>
                <a:lnTo>
                  <a:pt x="333718" y="59859"/>
                </a:lnTo>
                <a:lnTo>
                  <a:pt x="342900" y="512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3"/>
          <p:cNvSpPr/>
          <p:nvPr/>
        </p:nvSpPr>
        <p:spPr>
          <a:xfrm>
            <a:off x="5557837" y="4363402"/>
            <a:ext cx="231416" cy="651324"/>
          </a:xfrm>
          <a:custGeom>
            <a:avLst/>
            <a:gdLst/>
            <a:ahLst/>
            <a:cxnLst/>
            <a:rect l="0" t="0" r="0" b="0"/>
            <a:pathLst>
              <a:path w="231416" h="651324">
                <a:moveTo>
                  <a:pt x="77153" y="0"/>
                </a:moveTo>
                <a:lnTo>
                  <a:pt x="61304" y="0"/>
                </a:lnTo>
                <a:lnTo>
                  <a:pt x="60872" y="952"/>
                </a:lnTo>
                <a:lnTo>
                  <a:pt x="60392" y="4551"/>
                </a:lnTo>
                <a:lnTo>
                  <a:pt x="59311" y="6844"/>
                </a:lnTo>
                <a:lnTo>
                  <a:pt x="55571" y="11932"/>
                </a:lnTo>
                <a:lnTo>
                  <a:pt x="54192" y="15575"/>
                </a:lnTo>
                <a:lnTo>
                  <a:pt x="49440" y="35109"/>
                </a:lnTo>
                <a:lnTo>
                  <a:pt x="45786" y="46084"/>
                </a:lnTo>
                <a:lnTo>
                  <a:pt x="42776" y="63925"/>
                </a:lnTo>
                <a:lnTo>
                  <a:pt x="38696" y="78894"/>
                </a:lnTo>
                <a:lnTo>
                  <a:pt x="33709" y="95071"/>
                </a:lnTo>
                <a:lnTo>
                  <a:pt x="22745" y="128740"/>
                </a:lnTo>
                <a:lnTo>
                  <a:pt x="19634" y="143260"/>
                </a:lnTo>
                <a:lnTo>
                  <a:pt x="18251" y="157017"/>
                </a:lnTo>
                <a:lnTo>
                  <a:pt x="17637" y="172655"/>
                </a:lnTo>
                <a:lnTo>
                  <a:pt x="14824" y="189131"/>
                </a:lnTo>
                <a:lnTo>
                  <a:pt x="12740" y="197525"/>
                </a:lnTo>
                <a:lnTo>
                  <a:pt x="12965" y="214472"/>
                </a:lnTo>
                <a:lnTo>
                  <a:pt x="15287" y="230576"/>
                </a:lnTo>
                <a:lnTo>
                  <a:pt x="17547" y="250352"/>
                </a:lnTo>
                <a:lnTo>
                  <a:pt x="23826" y="268277"/>
                </a:lnTo>
                <a:lnTo>
                  <a:pt x="29004" y="279889"/>
                </a:lnTo>
                <a:lnTo>
                  <a:pt x="37274" y="297137"/>
                </a:lnTo>
                <a:lnTo>
                  <a:pt x="42919" y="306051"/>
                </a:lnTo>
                <a:lnTo>
                  <a:pt x="49555" y="314141"/>
                </a:lnTo>
                <a:lnTo>
                  <a:pt x="53992" y="318965"/>
                </a:lnTo>
                <a:lnTo>
                  <a:pt x="58855" y="324085"/>
                </a:lnTo>
                <a:lnTo>
                  <a:pt x="63049" y="327500"/>
                </a:lnTo>
                <a:lnTo>
                  <a:pt x="73503" y="333257"/>
                </a:lnTo>
                <a:lnTo>
                  <a:pt x="79658" y="337980"/>
                </a:lnTo>
                <a:lnTo>
                  <a:pt x="83586" y="339619"/>
                </a:lnTo>
                <a:lnTo>
                  <a:pt x="88109" y="340713"/>
                </a:lnTo>
                <a:lnTo>
                  <a:pt x="93029" y="341442"/>
                </a:lnTo>
                <a:lnTo>
                  <a:pt x="97262" y="341928"/>
                </a:lnTo>
                <a:lnTo>
                  <a:pt x="101036" y="342253"/>
                </a:lnTo>
                <a:lnTo>
                  <a:pt x="104505" y="342468"/>
                </a:lnTo>
                <a:lnTo>
                  <a:pt x="108722" y="341660"/>
                </a:lnTo>
                <a:lnTo>
                  <a:pt x="113439" y="340168"/>
                </a:lnTo>
                <a:lnTo>
                  <a:pt x="118489" y="338221"/>
                </a:lnTo>
                <a:lnTo>
                  <a:pt x="122808" y="335971"/>
                </a:lnTo>
                <a:lnTo>
                  <a:pt x="126639" y="333518"/>
                </a:lnTo>
                <a:lnTo>
                  <a:pt x="133437" y="328253"/>
                </a:lnTo>
                <a:lnTo>
                  <a:pt x="139633" y="322738"/>
                </a:lnTo>
                <a:lnTo>
                  <a:pt x="145561" y="314572"/>
                </a:lnTo>
                <a:lnTo>
                  <a:pt x="151371" y="305545"/>
                </a:lnTo>
                <a:lnTo>
                  <a:pt x="157129" y="298358"/>
                </a:lnTo>
                <a:lnTo>
                  <a:pt x="162862" y="286908"/>
                </a:lnTo>
                <a:lnTo>
                  <a:pt x="167634" y="273247"/>
                </a:lnTo>
                <a:lnTo>
                  <a:pt x="171272" y="254847"/>
                </a:lnTo>
                <a:lnTo>
                  <a:pt x="177006" y="237329"/>
                </a:lnTo>
                <a:lnTo>
                  <a:pt x="180082" y="220074"/>
                </a:lnTo>
                <a:lnTo>
                  <a:pt x="185649" y="201944"/>
                </a:lnTo>
                <a:lnTo>
                  <a:pt x="187286" y="186908"/>
                </a:lnTo>
                <a:lnTo>
                  <a:pt x="188337" y="166707"/>
                </a:lnTo>
                <a:lnTo>
                  <a:pt x="188561" y="139770"/>
                </a:lnTo>
                <a:lnTo>
                  <a:pt x="188585" y="127350"/>
                </a:lnTo>
                <a:lnTo>
                  <a:pt x="187636" y="123952"/>
                </a:lnTo>
                <a:lnTo>
                  <a:pt x="182701" y="113668"/>
                </a:lnTo>
                <a:lnTo>
                  <a:pt x="181213" y="104177"/>
                </a:lnTo>
                <a:lnTo>
                  <a:pt x="179864" y="100884"/>
                </a:lnTo>
                <a:lnTo>
                  <a:pt x="178012" y="98688"/>
                </a:lnTo>
                <a:lnTo>
                  <a:pt x="175825" y="97224"/>
                </a:lnTo>
                <a:lnTo>
                  <a:pt x="174366" y="95296"/>
                </a:lnTo>
                <a:lnTo>
                  <a:pt x="173394" y="93058"/>
                </a:lnTo>
                <a:lnTo>
                  <a:pt x="171460" y="85763"/>
                </a:lnTo>
                <a:lnTo>
                  <a:pt x="171450" y="105877"/>
                </a:lnTo>
                <a:lnTo>
                  <a:pt x="177342" y="124031"/>
                </a:lnTo>
                <a:lnTo>
                  <a:pt x="180180" y="141314"/>
                </a:lnTo>
                <a:lnTo>
                  <a:pt x="184220" y="156151"/>
                </a:lnTo>
                <a:lnTo>
                  <a:pt x="189191" y="169731"/>
                </a:lnTo>
                <a:lnTo>
                  <a:pt x="194575" y="183068"/>
                </a:lnTo>
                <a:lnTo>
                  <a:pt x="200143" y="198521"/>
                </a:lnTo>
                <a:lnTo>
                  <a:pt x="203253" y="214914"/>
                </a:lnTo>
                <a:lnTo>
                  <a:pt x="205587" y="231725"/>
                </a:lnTo>
                <a:lnTo>
                  <a:pt x="209800" y="248721"/>
                </a:lnTo>
                <a:lnTo>
                  <a:pt x="214847" y="265801"/>
                </a:lnTo>
                <a:lnTo>
                  <a:pt x="220265" y="283869"/>
                </a:lnTo>
                <a:lnTo>
                  <a:pt x="225849" y="304599"/>
                </a:lnTo>
                <a:lnTo>
                  <a:pt x="227718" y="315461"/>
                </a:lnTo>
                <a:lnTo>
                  <a:pt x="228964" y="326512"/>
                </a:lnTo>
                <a:lnTo>
                  <a:pt x="229796" y="337690"/>
                </a:lnTo>
                <a:lnTo>
                  <a:pt x="230350" y="348952"/>
                </a:lnTo>
                <a:lnTo>
                  <a:pt x="230965" y="371624"/>
                </a:lnTo>
                <a:lnTo>
                  <a:pt x="231415" y="432687"/>
                </a:lnTo>
                <a:lnTo>
                  <a:pt x="230477" y="443716"/>
                </a:lnTo>
                <a:lnTo>
                  <a:pt x="228898" y="454878"/>
                </a:lnTo>
                <a:lnTo>
                  <a:pt x="226894" y="466129"/>
                </a:lnTo>
                <a:lnTo>
                  <a:pt x="222127" y="486251"/>
                </a:lnTo>
                <a:lnTo>
                  <a:pt x="216833" y="505672"/>
                </a:lnTo>
                <a:lnTo>
                  <a:pt x="211306" y="527003"/>
                </a:lnTo>
                <a:lnTo>
                  <a:pt x="207545" y="537073"/>
                </a:lnTo>
                <a:lnTo>
                  <a:pt x="203133" y="546644"/>
                </a:lnTo>
                <a:lnTo>
                  <a:pt x="186916" y="577985"/>
                </a:lnTo>
                <a:lnTo>
                  <a:pt x="182713" y="585349"/>
                </a:lnTo>
                <a:lnTo>
                  <a:pt x="178007" y="593115"/>
                </a:lnTo>
                <a:lnTo>
                  <a:pt x="172964" y="601150"/>
                </a:lnTo>
                <a:lnTo>
                  <a:pt x="168649" y="607459"/>
                </a:lnTo>
                <a:lnTo>
                  <a:pt x="164820" y="612618"/>
                </a:lnTo>
                <a:lnTo>
                  <a:pt x="161315" y="617009"/>
                </a:lnTo>
                <a:lnTo>
                  <a:pt x="156121" y="621842"/>
                </a:lnTo>
                <a:lnTo>
                  <a:pt x="149801" y="626969"/>
                </a:lnTo>
                <a:lnTo>
                  <a:pt x="142730" y="632291"/>
                </a:lnTo>
                <a:lnTo>
                  <a:pt x="137063" y="636793"/>
                </a:lnTo>
                <a:lnTo>
                  <a:pt x="132333" y="640746"/>
                </a:lnTo>
                <a:lnTo>
                  <a:pt x="128227" y="644334"/>
                </a:lnTo>
                <a:lnTo>
                  <a:pt x="123584" y="646726"/>
                </a:lnTo>
                <a:lnTo>
                  <a:pt x="118585" y="648321"/>
                </a:lnTo>
                <a:lnTo>
                  <a:pt x="113347" y="649384"/>
                </a:lnTo>
                <a:lnTo>
                  <a:pt x="107950" y="650093"/>
                </a:lnTo>
                <a:lnTo>
                  <a:pt x="102446" y="650565"/>
                </a:lnTo>
                <a:lnTo>
                  <a:pt x="96873" y="650880"/>
                </a:lnTo>
                <a:lnTo>
                  <a:pt x="85599" y="651230"/>
                </a:lnTo>
                <a:lnTo>
                  <a:pt x="79926" y="651323"/>
                </a:lnTo>
                <a:lnTo>
                  <a:pt x="74239" y="650433"/>
                </a:lnTo>
                <a:lnTo>
                  <a:pt x="68543" y="648887"/>
                </a:lnTo>
                <a:lnTo>
                  <a:pt x="62840" y="646904"/>
                </a:lnTo>
                <a:lnTo>
                  <a:pt x="58086" y="644629"/>
                </a:lnTo>
                <a:lnTo>
                  <a:pt x="53964" y="642161"/>
                </a:lnTo>
                <a:lnTo>
                  <a:pt x="50264" y="639562"/>
                </a:lnTo>
                <a:lnTo>
                  <a:pt x="45891" y="636877"/>
                </a:lnTo>
                <a:lnTo>
                  <a:pt x="41072" y="634135"/>
                </a:lnTo>
                <a:lnTo>
                  <a:pt x="35954" y="631354"/>
                </a:lnTo>
                <a:lnTo>
                  <a:pt x="31589" y="628548"/>
                </a:lnTo>
                <a:lnTo>
                  <a:pt x="27727" y="625725"/>
                </a:lnTo>
                <a:lnTo>
                  <a:pt x="20896" y="620047"/>
                </a:lnTo>
                <a:lnTo>
                  <a:pt x="14684" y="614349"/>
                </a:lnTo>
                <a:lnTo>
                  <a:pt x="5832" y="605786"/>
                </a:lnTo>
                <a:lnTo>
                  <a:pt x="3889" y="602930"/>
                </a:lnTo>
                <a:lnTo>
                  <a:pt x="0" y="5915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4"/>
          <p:cNvSpPr/>
          <p:nvPr/>
        </p:nvSpPr>
        <p:spPr>
          <a:xfrm>
            <a:off x="5900737" y="4466272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49114" y="25718"/>
                </a:lnTo>
                <a:lnTo>
                  <a:pt x="54650" y="24765"/>
                </a:lnTo>
                <a:lnTo>
                  <a:pt x="60246" y="23178"/>
                </a:lnTo>
                <a:lnTo>
                  <a:pt x="65882" y="21167"/>
                </a:lnTo>
                <a:lnTo>
                  <a:pt x="71544" y="19826"/>
                </a:lnTo>
                <a:lnTo>
                  <a:pt x="77223" y="18932"/>
                </a:lnTo>
                <a:lnTo>
                  <a:pt x="82915" y="18336"/>
                </a:lnTo>
                <a:lnTo>
                  <a:pt x="89567" y="16987"/>
                </a:lnTo>
                <a:lnTo>
                  <a:pt x="96859" y="15135"/>
                </a:lnTo>
                <a:lnTo>
                  <a:pt x="104577" y="12947"/>
                </a:lnTo>
                <a:lnTo>
                  <a:pt x="111628" y="11489"/>
                </a:lnTo>
                <a:lnTo>
                  <a:pt x="118234" y="10517"/>
                </a:lnTo>
                <a:lnTo>
                  <a:pt x="124542" y="9869"/>
                </a:lnTo>
                <a:lnTo>
                  <a:pt x="131606" y="8484"/>
                </a:lnTo>
                <a:lnTo>
                  <a:pt x="139172" y="6609"/>
                </a:lnTo>
                <a:lnTo>
                  <a:pt x="147074" y="4406"/>
                </a:lnTo>
                <a:lnTo>
                  <a:pt x="155200" y="2938"/>
                </a:lnTo>
                <a:lnTo>
                  <a:pt x="163474" y="1959"/>
                </a:lnTo>
                <a:lnTo>
                  <a:pt x="171848" y="1306"/>
                </a:lnTo>
                <a:lnTo>
                  <a:pt x="180288" y="870"/>
                </a:lnTo>
                <a:lnTo>
                  <a:pt x="197285" y="387"/>
                </a:lnTo>
                <a:lnTo>
                  <a:pt x="233261" y="51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5"/>
          <p:cNvSpPr/>
          <p:nvPr/>
        </p:nvSpPr>
        <p:spPr>
          <a:xfrm>
            <a:off x="5960745" y="4543425"/>
            <a:ext cx="334328" cy="68580"/>
          </a:xfrm>
          <a:custGeom>
            <a:avLst/>
            <a:gdLst/>
            <a:ahLst/>
            <a:cxnLst/>
            <a:rect l="0" t="0" r="0" b="0"/>
            <a:pathLst>
              <a:path w="334328" h="68580">
                <a:moveTo>
                  <a:pt x="0" y="68579"/>
                </a:moveTo>
                <a:lnTo>
                  <a:pt x="4550" y="64029"/>
                </a:lnTo>
                <a:lnTo>
                  <a:pt x="6843" y="62688"/>
                </a:lnTo>
                <a:lnTo>
                  <a:pt x="15574" y="59849"/>
                </a:lnTo>
                <a:lnTo>
                  <a:pt x="19908" y="57997"/>
                </a:lnTo>
                <a:lnTo>
                  <a:pt x="24702" y="55809"/>
                </a:lnTo>
                <a:lnTo>
                  <a:pt x="28850" y="53399"/>
                </a:lnTo>
                <a:lnTo>
                  <a:pt x="32568" y="50839"/>
                </a:lnTo>
                <a:lnTo>
                  <a:pt x="35999" y="48180"/>
                </a:lnTo>
                <a:lnTo>
                  <a:pt x="41145" y="46408"/>
                </a:lnTo>
                <a:lnTo>
                  <a:pt x="47432" y="45225"/>
                </a:lnTo>
                <a:lnTo>
                  <a:pt x="54481" y="44438"/>
                </a:lnTo>
                <a:lnTo>
                  <a:pt x="62038" y="42960"/>
                </a:lnTo>
                <a:lnTo>
                  <a:pt x="69934" y="41023"/>
                </a:lnTo>
                <a:lnTo>
                  <a:pt x="78055" y="38778"/>
                </a:lnTo>
                <a:lnTo>
                  <a:pt x="85374" y="36329"/>
                </a:lnTo>
                <a:lnTo>
                  <a:pt x="92159" y="33744"/>
                </a:lnTo>
                <a:lnTo>
                  <a:pt x="98586" y="31069"/>
                </a:lnTo>
                <a:lnTo>
                  <a:pt x="106682" y="28332"/>
                </a:lnTo>
                <a:lnTo>
                  <a:pt x="115888" y="25555"/>
                </a:lnTo>
                <a:lnTo>
                  <a:pt x="125836" y="22752"/>
                </a:lnTo>
                <a:lnTo>
                  <a:pt x="144510" y="17097"/>
                </a:lnTo>
                <a:lnTo>
                  <a:pt x="153489" y="14255"/>
                </a:lnTo>
                <a:lnTo>
                  <a:pt x="162333" y="12361"/>
                </a:lnTo>
                <a:lnTo>
                  <a:pt x="171088" y="11098"/>
                </a:lnTo>
                <a:lnTo>
                  <a:pt x="179780" y="10256"/>
                </a:lnTo>
                <a:lnTo>
                  <a:pt x="188433" y="8742"/>
                </a:lnTo>
                <a:lnTo>
                  <a:pt x="197060" y="6780"/>
                </a:lnTo>
                <a:lnTo>
                  <a:pt x="205668" y="4520"/>
                </a:lnTo>
                <a:lnTo>
                  <a:pt x="214264" y="3013"/>
                </a:lnTo>
                <a:lnTo>
                  <a:pt x="222853" y="2009"/>
                </a:lnTo>
                <a:lnTo>
                  <a:pt x="231436" y="1339"/>
                </a:lnTo>
                <a:lnTo>
                  <a:pt x="240016" y="893"/>
                </a:lnTo>
                <a:lnTo>
                  <a:pt x="257168" y="397"/>
                </a:lnTo>
                <a:lnTo>
                  <a:pt x="293251" y="52"/>
                </a:lnTo>
                <a:lnTo>
                  <a:pt x="33432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6"/>
          <p:cNvSpPr/>
          <p:nvPr/>
        </p:nvSpPr>
        <p:spPr>
          <a:xfrm>
            <a:off x="6697980" y="4320540"/>
            <a:ext cx="300038" cy="334328"/>
          </a:xfrm>
          <a:custGeom>
            <a:avLst/>
            <a:gdLst/>
            <a:ahLst/>
            <a:cxnLst/>
            <a:rect l="0" t="0" r="0" b="0"/>
            <a:pathLst>
              <a:path w="300038" h="334328">
                <a:moveTo>
                  <a:pt x="0" y="0"/>
                </a:moveTo>
                <a:lnTo>
                  <a:pt x="13092" y="0"/>
                </a:lnTo>
                <a:lnTo>
                  <a:pt x="14443" y="952"/>
                </a:lnTo>
                <a:lnTo>
                  <a:pt x="15344" y="2539"/>
                </a:lnTo>
                <a:lnTo>
                  <a:pt x="15945" y="4550"/>
                </a:lnTo>
                <a:lnTo>
                  <a:pt x="19151" y="9325"/>
                </a:lnTo>
                <a:lnTo>
                  <a:pt x="26311" y="17368"/>
                </a:lnTo>
                <a:lnTo>
                  <a:pt x="28971" y="20150"/>
                </a:lnTo>
                <a:lnTo>
                  <a:pt x="37005" y="25783"/>
                </a:lnTo>
                <a:lnTo>
                  <a:pt x="41816" y="28618"/>
                </a:lnTo>
                <a:lnTo>
                  <a:pt x="46927" y="31462"/>
                </a:lnTo>
                <a:lnTo>
                  <a:pt x="57686" y="37160"/>
                </a:lnTo>
                <a:lnTo>
                  <a:pt x="63222" y="40966"/>
                </a:lnTo>
                <a:lnTo>
                  <a:pt x="68818" y="45408"/>
                </a:lnTo>
                <a:lnTo>
                  <a:pt x="74453" y="50274"/>
                </a:lnTo>
                <a:lnTo>
                  <a:pt x="80116" y="55424"/>
                </a:lnTo>
                <a:lnTo>
                  <a:pt x="91486" y="66225"/>
                </a:lnTo>
                <a:lnTo>
                  <a:pt x="125733" y="100056"/>
                </a:lnTo>
                <a:lnTo>
                  <a:pt x="131448" y="106709"/>
                </a:lnTo>
                <a:lnTo>
                  <a:pt x="137162" y="114002"/>
                </a:lnTo>
                <a:lnTo>
                  <a:pt x="142876" y="121721"/>
                </a:lnTo>
                <a:lnTo>
                  <a:pt x="154305" y="137918"/>
                </a:lnTo>
                <a:lnTo>
                  <a:pt x="160020" y="146238"/>
                </a:lnTo>
                <a:lnTo>
                  <a:pt x="165735" y="153689"/>
                </a:lnTo>
                <a:lnTo>
                  <a:pt x="171450" y="160562"/>
                </a:lnTo>
                <a:lnTo>
                  <a:pt x="177165" y="167049"/>
                </a:lnTo>
                <a:lnTo>
                  <a:pt x="182879" y="174230"/>
                </a:lnTo>
                <a:lnTo>
                  <a:pt x="188595" y="181877"/>
                </a:lnTo>
                <a:lnTo>
                  <a:pt x="194310" y="189830"/>
                </a:lnTo>
                <a:lnTo>
                  <a:pt x="200024" y="197038"/>
                </a:lnTo>
                <a:lnTo>
                  <a:pt x="205739" y="203749"/>
                </a:lnTo>
                <a:lnTo>
                  <a:pt x="211454" y="210128"/>
                </a:lnTo>
                <a:lnTo>
                  <a:pt x="216217" y="217238"/>
                </a:lnTo>
                <a:lnTo>
                  <a:pt x="220345" y="224835"/>
                </a:lnTo>
                <a:lnTo>
                  <a:pt x="230704" y="246640"/>
                </a:lnTo>
                <a:lnTo>
                  <a:pt x="233813" y="253009"/>
                </a:lnTo>
                <a:lnTo>
                  <a:pt x="237790" y="259160"/>
                </a:lnTo>
                <a:lnTo>
                  <a:pt x="242347" y="265166"/>
                </a:lnTo>
                <a:lnTo>
                  <a:pt x="247289" y="271075"/>
                </a:lnTo>
                <a:lnTo>
                  <a:pt x="255321" y="280180"/>
                </a:lnTo>
                <a:lnTo>
                  <a:pt x="258796" y="283941"/>
                </a:lnTo>
                <a:lnTo>
                  <a:pt x="261113" y="288354"/>
                </a:lnTo>
                <a:lnTo>
                  <a:pt x="263688" y="298337"/>
                </a:lnTo>
                <a:lnTo>
                  <a:pt x="267372" y="306584"/>
                </a:lnTo>
                <a:lnTo>
                  <a:pt x="274801" y="316582"/>
                </a:lnTo>
                <a:lnTo>
                  <a:pt x="277498" y="319640"/>
                </a:lnTo>
                <a:lnTo>
                  <a:pt x="280249" y="321678"/>
                </a:lnTo>
                <a:lnTo>
                  <a:pt x="285845" y="323943"/>
                </a:lnTo>
                <a:lnTo>
                  <a:pt x="294351" y="325218"/>
                </a:lnTo>
                <a:lnTo>
                  <a:pt x="298352" y="325596"/>
                </a:lnTo>
                <a:lnTo>
                  <a:pt x="298913" y="326601"/>
                </a:lnTo>
                <a:lnTo>
                  <a:pt x="300037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7"/>
          <p:cNvSpPr/>
          <p:nvPr/>
        </p:nvSpPr>
        <p:spPr>
          <a:xfrm>
            <a:off x="6689407" y="4346257"/>
            <a:ext cx="248603" cy="308611"/>
          </a:xfrm>
          <a:custGeom>
            <a:avLst/>
            <a:gdLst/>
            <a:ahLst/>
            <a:cxnLst/>
            <a:rect l="0" t="0" r="0" b="0"/>
            <a:pathLst>
              <a:path w="248603" h="308611">
                <a:moveTo>
                  <a:pt x="248602" y="0"/>
                </a:moveTo>
                <a:lnTo>
                  <a:pt x="240135" y="0"/>
                </a:lnTo>
                <a:lnTo>
                  <a:pt x="240061" y="4551"/>
                </a:lnTo>
                <a:lnTo>
                  <a:pt x="239098" y="5891"/>
                </a:lnTo>
                <a:lnTo>
                  <a:pt x="237504" y="6785"/>
                </a:lnTo>
                <a:lnTo>
                  <a:pt x="235488" y="7381"/>
                </a:lnTo>
                <a:lnTo>
                  <a:pt x="234145" y="9683"/>
                </a:lnTo>
                <a:lnTo>
                  <a:pt x="232652" y="17321"/>
                </a:lnTo>
                <a:lnTo>
                  <a:pt x="230348" y="22025"/>
                </a:lnTo>
                <a:lnTo>
                  <a:pt x="226908" y="27066"/>
                </a:lnTo>
                <a:lnTo>
                  <a:pt x="222709" y="32331"/>
                </a:lnTo>
                <a:lnTo>
                  <a:pt x="218958" y="38699"/>
                </a:lnTo>
                <a:lnTo>
                  <a:pt x="215504" y="45802"/>
                </a:lnTo>
                <a:lnTo>
                  <a:pt x="212250" y="53394"/>
                </a:lnTo>
                <a:lnTo>
                  <a:pt x="208175" y="61314"/>
                </a:lnTo>
                <a:lnTo>
                  <a:pt x="203553" y="69451"/>
                </a:lnTo>
                <a:lnTo>
                  <a:pt x="198567" y="77733"/>
                </a:lnTo>
                <a:lnTo>
                  <a:pt x="193338" y="85160"/>
                </a:lnTo>
                <a:lnTo>
                  <a:pt x="187947" y="92016"/>
                </a:lnTo>
                <a:lnTo>
                  <a:pt x="182448" y="98491"/>
                </a:lnTo>
                <a:lnTo>
                  <a:pt x="176877" y="105666"/>
                </a:lnTo>
                <a:lnTo>
                  <a:pt x="171258" y="113307"/>
                </a:lnTo>
                <a:lnTo>
                  <a:pt x="159935" y="129416"/>
                </a:lnTo>
                <a:lnTo>
                  <a:pt x="131434" y="171559"/>
                </a:lnTo>
                <a:lnTo>
                  <a:pt x="125723" y="179143"/>
                </a:lnTo>
                <a:lnTo>
                  <a:pt x="120010" y="186103"/>
                </a:lnTo>
                <a:lnTo>
                  <a:pt x="114297" y="192649"/>
                </a:lnTo>
                <a:lnTo>
                  <a:pt x="108582" y="198918"/>
                </a:lnTo>
                <a:lnTo>
                  <a:pt x="97154" y="210963"/>
                </a:lnTo>
                <a:lnTo>
                  <a:pt x="92392" y="216842"/>
                </a:lnTo>
                <a:lnTo>
                  <a:pt x="88265" y="222666"/>
                </a:lnTo>
                <a:lnTo>
                  <a:pt x="84561" y="228454"/>
                </a:lnTo>
                <a:lnTo>
                  <a:pt x="80186" y="234218"/>
                </a:lnTo>
                <a:lnTo>
                  <a:pt x="75365" y="239965"/>
                </a:lnTo>
                <a:lnTo>
                  <a:pt x="70246" y="245702"/>
                </a:lnTo>
                <a:lnTo>
                  <a:pt x="59478" y="257156"/>
                </a:lnTo>
                <a:lnTo>
                  <a:pt x="31903" y="285247"/>
                </a:lnTo>
                <a:lnTo>
                  <a:pt x="14329" y="302851"/>
                </a:lnTo>
                <a:lnTo>
                  <a:pt x="11458" y="304771"/>
                </a:lnTo>
                <a:lnTo>
                  <a:pt x="3819" y="307473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8"/>
          <p:cNvSpPr/>
          <p:nvPr/>
        </p:nvSpPr>
        <p:spPr>
          <a:xfrm>
            <a:off x="7118032" y="4406370"/>
            <a:ext cx="317184" cy="34185"/>
          </a:xfrm>
          <a:custGeom>
            <a:avLst/>
            <a:gdLst/>
            <a:ahLst/>
            <a:cxnLst/>
            <a:rect l="0" t="0" r="0" b="0"/>
            <a:pathLst>
              <a:path w="317184" h="34185">
                <a:moveTo>
                  <a:pt x="0" y="17040"/>
                </a:moveTo>
                <a:lnTo>
                  <a:pt x="17321" y="17040"/>
                </a:lnTo>
                <a:lnTo>
                  <a:pt x="21072" y="16087"/>
                </a:lnTo>
                <a:lnTo>
                  <a:pt x="24526" y="14500"/>
                </a:lnTo>
                <a:lnTo>
                  <a:pt x="27781" y="12489"/>
                </a:lnTo>
                <a:lnTo>
                  <a:pt x="31855" y="11148"/>
                </a:lnTo>
                <a:lnTo>
                  <a:pt x="36477" y="10254"/>
                </a:lnTo>
                <a:lnTo>
                  <a:pt x="41463" y="9658"/>
                </a:lnTo>
                <a:lnTo>
                  <a:pt x="46692" y="9262"/>
                </a:lnTo>
                <a:lnTo>
                  <a:pt x="52083" y="8996"/>
                </a:lnTo>
                <a:lnTo>
                  <a:pt x="63153" y="8703"/>
                </a:lnTo>
                <a:lnTo>
                  <a:pt x="74423" y="8572"/>
                </a:lnTo>
                <a:lnTo>
                  <a:pt x="81048" y="7584"/>
                </a:lnTo>
                <a:lnTo>
                  <a:pt x="88322" y="5974"/>
                </a:lnTo>
                <a:lnTo>
                  <a:pt x="96029" y="3948"/>
                </a:lnTo>
                <a:lnTo>
                  <a:pt x="103072" y="2596"/>
                </a:lnTo>
                <a:lnTo>
                  <a:pt x="109672" y="1696"/>
                </a:lnTo>
                <a:lnTo>
                  <a:pt x="115977" y="1095"/>
                </a:lnTo>
                <a:lnTo>
                  <a:pt x="123038" y="695"/>
                </a:lnTo>
                <a:lnTo>
                  <a:pt x="138504" y="250"/>
                </a:lnTo>
                <a:lnTo>
                  <a:pt x="163276" y="0"/>
                </a:lnTo>
                <a:lnTo>
                  <a:pt x="170763" y="917"/>
                </a:lnTo>
                <a:lnTo>
                  <a:pt x="177659" y="2481"/>
                </a:lnTo>
                <a:lnTo>
                  <a:pt x="184162" y="4477"/>
                </a:lnTo>
                <a:lnTo>
                  <a:pt x="191355" y="5807"/>
                </a:lnTo>
                <a:lnTo>
                  <a:pt x="199008" y="6693"/>
                </a:lnTo>
                <a:lnTo>
                  <a:pt x="206966" y="7285"/>
                </a:lnTo>
                <a:lnTo>
                  <a:pt x="214178" y="8631"/>
                </a:lnTo>
                <a:lnTo>
                  <a:pt x="220891" y="10482"/>
                </a:lnTo>
                <a:lnTo>
                  <a:pt x="227270" y="12668"/>
                </a:lnTo>
                <a:lnTo>
                  <a:pt x="233429" y="14125"/>
                </a:lnTo>
                <a:lnTo>
                  <a:pt x="239439" y="15097"/>
                </a:lnTo>
                <a:lnTo>
                  <a:pt x="245351" y="15744"/>
                </a:lnTo>
                <a:lnTo>
                  <a:pt x="251198" y="17128"/>
                </a:lnTo>
                <a:lnTo>
                  <a:pt x="257000" y="19004"/>
                </a:lnTo>
                <a:lnTo>
                  <a:pt x="262774" y="21207"/>
                </a:lnTo>
                <a:lnTo>
                  <a:pt x="268527" y="22675"/>
                </a:lnTo>
                <a:lnTo>
                  <a:pt x="274268" y="23654"/>
                </a:lnTo>
                <a:lnTo>
                  <a:pt x="280000" y="24307"/>
                </a:lnTo>
                <a:lnTo>
                  <a:pt x="285727" y="25694"/>
                </a:lnTo>
                <a:lnTo>
                  <a:pt x="291450" y="27572"/>
                </a:lnTo>
                <a:lnTo>
                  <a:pt x="297170" y="29777"/>
                </a:lnTo>
                <a:lnTo>
                  <a:pt x="301936" y="31245"/>
                </a:lnTo>
                <a:lnTo>
                  <a:pt x="306066" y="32225"/>
                </a:lnTo>
                <a:lnTo>
                  <a:pt x="317183" y="341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9"/>
          <p:cNvSpPr/>
          <p:nvPr/>
        </p:nvSpPr>
        <p:spPr>
          <a:xfrm>
            <a:off x="7263869" y="4311967"/>
            <a:ext cx="77049" cy="282894"/>
          </a:xfrm>
          <a:custGeom>
            <a:avLst/>
            <a:gdLst/>
            <a:ahLst/>
            <a:cxnLst/>
            <a:rect l="0" t="0" r="0" b="0"/>
            <a:pathLst>
              <a:path w="77049" h="282894">
                <a:moveTo>
                  <a:pt x="8468" y="0"/>
                </a:moveTo>
                <a:lnTo>
                  <a:pt x="3917" y="0"/>
                </a:lnTo>
                <a:lnTo>
                  <a:pt x="2577" y="953"/>
                </a:lnTo>
                <a:lnTo>
                  <a:pt x="1683" y="2540"/>
                </a:lnTo>
                <a:lnTo>
                  <a:pt x="249" y="7381"/>
                </a:lnTo>
                <a:lnTo>
                  <a:pt x="0" y="12770"/>
                </a:lnTo>
                <a:lnTo>
                  <a:pt x="918" y="15181"/>
                </a:lnTo>
                <a:lnTo>
                  <a:pt x="2482" y="17741"/>
                </a:lnTo>
                <a:lnTo>
                  <a:pt x="4478" y="20400"/>
                </a:lnTo>
                <a:lnTo>
                  <a:pt x="6694" y="28434"/>
                </a:lnTo>
                <a:lnTo>
                  <a:pt x="7286" y="33244"/>
                </a:lnTo>
                <a:lnTo>
                  <a:pt x="8632" y="38355"/>
                </a:lnTo>
                <a:lnTo>
                  <a:pt x="10483" y="43667"/>
                </a:lnTo>
                <a:lnTo>
                  <a:pt x="12669" y="49114"/>
                </a:lnTo>
                <a:lnTo>
                  <a:pt x="14126" y="54650"/>
                </a:lnTo>
                <a:lnTo>
                  <a:pt x="15098" y="60246"/>
                </a:lnTo>
                <a:lnTo>
                  <a:pt x="15745" y="65882"/>
                </a:lnTo>
                <a:lnTo>
                  <a:pt x="17129" y="71544"/>
                </a:lnTo>
                <a:lnTo>
                  <a:pt x="19005" y="77223"/>
                </a:lnTo>
                <a:lnTo>
                  <a:pt x="21208" y="82915"/>
                </a:lnTo>
                <a:lnTo>
                  <a:pt x="23629" y="88614"/>
                </a:lnTo>
                <a:lnTo>
                  <a:pt x="28858" y="100026"/>
                </a:lnTo>
                <a:lnTo>
                  <a:pt x="30634" y="105737"/>
                </a:lnTo>
                <a:lnTo>
                  <a:pt x="31818" y="111449"/>
                </a:lnTo>
                <a:lnTo>
                  <a:pt x="32608" y="117161"/>
                </a:lnTo>
                <a:lnTo>
                  <a:pt x="34086" y="123828"/>
                </a:lnTo>
                <a:lnTo>
                  <a:pt x="36024" y="131130"/>
                </a:lnTo>
                <a:lnTo>
                  <a:pt x="38269" y="138855"/>
                </a:lnTo>
                <a:lnTo>
                  <a:pt x="40718" y="145910"/>
                </a:lnTo>
                <a:lnTo>
                  <a:pt x="43303" y="152518"/>
                </a:lnTo>
                <a:lnTo>
                  <a:pt x="45979" y="158829"/>
                </a:lnTo>
                <a:lnTo>
                  <a:pt x="47763" y="164941"/>
                </a:lnTo>
                <a:lnTo>
                  <a:pt x="48952" y="170920"/>
                </a:lnTo>
                <a:lnTo>
                  <a:pt x="49745" y="176812"/>
                </a:lnTo>
                <a:lnTo>
                  <a:pt x="50274" y="182645"/>
                </a:lnTo>
                <a:lnTo>
                  <a:pt x="50626" y="188438"/>
                </a:lnTo>
                <a:lnTo>
                  <a:pt x="50861" y="194206"/>
                </a:lnTo>
                <a:lnTo>
                  <a:pt x="51970" y="199955"/>
                </a:lnTo>
                <a:lnTo>
                  <a:pt x="53661" y="205694"/>
                </a:lnTo>
                <a:lnTo>
                  <a:pt x="55743" y="211424"/>
                </a:lnTo>
                <a:lnTo>
                  <a:pt x="57129" y="217149"/>
                </a:lnTo>
                <a:lnTo>
                  <a:pt x="58054" y="222872"/>
                </a:lnTo>
                <a:lnTo>
                  <a:pt x="58670" y="228591"/>
                </a:lnTo>
                <a:lnTo>
                  <a:pt x="59081" y="233356"/>
                </a:lnTo>
                <a:lnTo>
                  <a:pt x="59538" y="241192"/>
                </a:lnTo>
                <a:lnTo>
                  <a:pt x="60612" y="244614"/>
                </a:lnTo>
                <a:lnTo>
                  <a:pt x="62280" y="247849"/>
                </a:lnTo>
                <a:lnTo>
                  <a:pt x="64346" y="250957"/>
                </a:lnTo>
                <a:lnTo>
                  <a:pt x="66640" y="256952"/>
                </a:lnTo>
                <a:lnTo>
                  <a:pt x="67932" y="265682"/>
                </a:lnTo>
                <a:lnTo>
                  <a:pt x="68113" y="268561"/>
                </a:lnTo>
                <a:lnTo>
                  <a:pt x="69186" y="270481"/>
                </a:lnTo>
                <a:lnTo>
                  <a:pt x="70855" y="271760"/>
                </a:lnTo>
                <a:lnTo>
                  <a:pt x="75824" y="273815"/>
                </a:lnTo>
                <a:lnTo>
                  <a:pt x="76232" y="274936"/>
                </a:lnTo>
                <a:lnTo>
                  <a:pt x="77048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0"/>
          <p:cNvSpPr/>
          <p:nvPr/>
        </p:nvSpPr>
        <p:spPr>
          <a:xfrm>
            <a:off x="7580981" y="4251960"/>
            <a:ext cx="332588" cy="308461"/>
          </a:xfrm>
          <a:custGeom>
            <a:avLst/>
            <a:gdLst/>
            <a:ahLst/>
            <a:cxnLst/>
            <a:rect l="0" t="0" r="0" b="0"/>
            <a:pathLst>
              <a:path w="332588" h="308461">
                <a:moveTo>
                  <a:pt x="265713" y="0"/>
                </a:moveTo>
                <a:lnTo>
                  <a:pt x="244373" y="0"/>
                </a:lnTo>
                <a:lnTo>
                  <a:pt x="236862" y="2540"/>
                </a:lnTo>
                <a:lnTo>
                  <a:pt x="227173" y="5891"/>
                </a:lnTo>
                <a:lnTo>
                  <a:pt x="221922" y="6785"/>
                </a:lnTo>
                <a:lnTo>
                  <a:pt x="216518" y="7380"/>
                </a:lnTo>
                <a:lnTo>
                  <a:pt x="210056" y="8730"/>
                </a:lnTo>
                <a:lnTo>
                  <a:pt x="202891" y="10582"/>
                </a:lnTo>
                <a:lnTo>
                  <a:pt x="195257" y="12770"/>
                </a:lnTo>
                <a:lnTo>
                  <a:pt x="188263" y="14228"/>
                </a:lnTo>
                <a:lnTo>
                  <a:pt x="181695" y="15200"/>
                </a:lnTo>
                <a:lnTo>
                  <a:pt x="175411" y="15848"/>
                </a:lnTo>
                <a:lnTo>
                  <a:pt x="169317" y="17233"/>
                </a:lnTo>
                <a:lnTo>
                  <a:pt x="163349" y="19109"/>
                </a:lnTo>
                <a:lnTo>
                  <a:pt x="157466" y="21312"/>
                </a:lnTo>
                <a:lnTo>
                  <a:pt x="150685" y="22780"/>
                </a:lnTo>
                <a:lnTo>
                  <a:pt x="143308" y="23759"/>
                </a:lnTo>
                <a:lnTo>
                  <a:pt x="135532" y="24412"/>
                </a:lnTo>
                <a:lnTo>
                  <a:pt x="128443" y="24847"/>
                </a:lnTo>
                <a:lnTo>
                  <a:pt x="115487" y="25330"/>
                </a:lnTo>
                <a:lnTo>
                  <a:pt x="97482" y="25603"/>
                </a:lnTo>
                <a:lnTo>
                  <a:pt x="18569" y="25717"/>
                </a:lnTo>
                <a:lnTo>
                  <a:pt x="18083" y="26669"/>
                </a:lnTo>
                <a:lnTo>
                  <a:pt x="17400" y="32561"/>
                </a:lnTo>
                <a:lnTo>
                  <a:pt x="17197" y="40339"/>
                </a:lnTo>
                <a:lnTo>
                  <a:pt x="17149" y="45868"/>
                </a:lnTo>
                <a:lnTo>
                  <a:pt x="14588" y="54041"/>
                </a:lnTo>
                <a:lnTo>
                  <a:pt x="12571" y="58887"/>
                </a:lnTo>
                <a:lnTo>
                  <a:pt x="11227" y="64975"/>
                </a:lnTo>
                <a:lnTo>
                  <a:pt x="10331" y="71892"/>
                </a:lnTo>
                <a:lnTo>
                  <a:pt x="9733" y="79360"/>
                </a:lnTo>
                <a:lnTo>
                  <a:pt x="8382" y="85292"/>
                </a:lnTo>
                <a:lnTo>
                  <a:pt x="4342" y="94422"/>
                </a:lnTo>
                <a:lnTo>
                  <a:pt x="2883" y="99143"/>
                </a:lnTo>
                <a:lnTo>
                  <a:pt x="1911" y="104195"/>
                </a:lnTo>
                <a:lnTo>
                  <a:pt x="1263" y="109468"/>
                </a:lnTo>
                <a:lnTo>
                  <a:pt x="830" y="114889"/>
                </a:lnTo>
                <a:lnTo>
                  <a:pt x="543" y="120407"/>
                </a:lnTo>
                <a:lnTo>
                  <a:pt x="222" y="131619"/>
                </a:lnTo>
                <a:lnTo>
                  <a:pt x="0" y="155492"/>
                </a:lnTo>
                <a:lnTo>
                  <a:pt x="941" y="158906"/>
                </a:lnTo>
                <a:lnTo>
                  <a:pt x="4527" y="165240"/>
                </a:lnTo>
                <a:lnTo>
                  <a:pt x="6817" y="167310"/>
                </a:lnTo>
                <a:lnTo>
                  <a:pt x="9296" y="168689"/>
                </a:lnTo>
                <a:lnTo>
                  <a:pt x="11901" y="169610"/>
                </a:lnTo>
                <a:lnTo>
                  <a:pt x="17335" y="173172"/>
                </a:lnTo>
                <a:lnTo>
                  <a:pt x="20118" y="175455"/>
                </a:lnTo>
                <a:lnTo>
                  <a:pt x="22926" y="176977"/>
                </a:lnTo>
                <a:lnTo>
                  <a:pt x="28585" y="178669"/>
                </a:lnTo>
                <a:lnTo>
                  <a:pt x="31428" y="178168"/>
                </a:lnTo>
                <a:lnTo>
                  <a:pt x="39980" y="173864"/>
                </a:lnTo>
                <a:lnTo>
                  <a:pt x="49498" y="171213"/>
                </a:lnTo>
                <a:lnTo>
                  <a:pt x="58811" y="167217"/>
                </a:lnTo>
                <a:lnTo>
                  <a:pt x="69300" y="162266"/>
                </a:lnTo>
                <a:lnTo>
                  <a:pt x="91555" y="151327"/>
                </a:lnTo>
                <a:lnTo>
                  <a:pt x="98173" y="147557"/>
                </a:lnTo>
                <a:lnTo>
                  <a:pt x="105442" y="143138"/>
                </a:lnTo>
                <a:lnTo>
                  <a:pt x="113147" y="138288"/>
                </a:lnTo>
                <a:lnTo>
                  <a:pt x="121139" y="134102"/>
                </a:lnTo>
                <a:lnTo>
                  <a:pt x="129326" y="130359"/>
                </a:lnTo>
                <a:lnTo>
                  <a:pt x="137641" y="126911"/>
                </a:lnTo>
                <a:lnTo>
                  <a:pt x="145089" y="123659"/>
                </a:lnTo>
                <a:lnTo>
                  <a:pt x="158445" y="117507"/>
                </a:lnTo>
                <a:lnTo>
                  <a:pt x="166579" y="114533"/>
                </a:lnTo>
                <a:lnTo>
                  <a:pt x="175811" y="111598"/>
                </a:lnTo>
                <a:lnTo>
                  <a:pt x="185776" y="108688"/>
                </a:lnTo>
                <a:lnTo>
                  <a:pt x="194325" y="106749"/>
                </a:lnTo>
                <a:lnTo>
                  <a:pt x="201929" y="105456"/>
                </a:lnTo>
                <a:lnTo>
                  <a:pt x="208903" y="104594"/>
                </a:lnTo>
                <a:lnTo>
                  <a:pt x="216410" y="104019"/>
                </a:lnTo>
                <a:lnTo>
                  <a:pt x="224272" y="103636"/>
                </a:lnTo>
                <a:lnTo>
                  <a:pt x="232370" y="103381"/>
                </a:lnTo>
                <a:lnTo>
                  <a:pt x="239674" y="104163"/>
                </a:lnTo>
                <a:lnTo>
                  <a:pt x="246449" y="105637"/>
                </a:lnTo>
                <a:lnTo>
                  <a:pt x="252871" y="107572"/>
                </a:lnTo>
                <a:lnTo>
                  <a:pt x="259057" y="108862"/>
                </a:lnTo>
                <a:lnTo>
                  <a:pt x="265085" y="109722"/>
                </a:lnTo>
                <a:lnTo>
                  <a:pt x="271010" y="110295"/>
                </a:lnTo>
                <a:lnTo>
                  <a:pt x="276864" y="112583"/>
                </a:lnTo>
                <a:lnTo>
                  <a:pt x="282673" y="116012"/>
                </a:lnTo>
                <a:lnTo>
                  <a:pt x="288450" y="120204"/>
                </a:lnTo>
                <a:lnTo>
                  <a:pt x="297408" y="127401"/>
                </a:lnTo>
                <a:lnTo>
                  <a:pt x="301130" y="130654"/>
                </a:lnTo>
                <a:lnTo>
                  <a:pt x="307807" y="139348"/>
                </a:lnTo>
                <a:lnTo>
                  <a:pt x="310921" y="144334"/>
                </a:lnTo>
                <a:lnTo>
                  <a:pt x="313950" y="149563"/>
                </a:lnTo>
                <a:lnTo>
                  <a:pt x="319855" y="160452"/>
                </a:lnTo>
                <a:lnTo>
                  <a:pt x="328533" y="177292"/>
                </a:lnTo>
                <a:lnTo>
                  <a:pt x="330453" y="183918"/>
                </a:lnTo>
                <a:lnTo>
                  <a:pt x="331734" y="191191"/>
                </a:lnTo>
                <a:lnTo>
                  <a:pt x="332587" y="198898"/>
                </a:lnTo>
                <a:lnTo>
                  <a:pt x="332204" y="205941"/>
                </a:lnTo>
                <a:lnTo>
                  <a:pt x="330995" y="212541"/>
                </a:lnTo>
                <a:lnTo>
                  <a:pt x="329237" y="218847"/>
                </a:lnTo>
                <a:lnTo>
                  <a:pt x="328065" y="224955"/>
                </a:lnTo>
                <a:lnTo>
                  <a:pt x="327283" y="230932"/>
                </a:lnTo>
                <a:lnTo>
                  <a:pt x="326763" y="236822"/>
                </a:lnTo>
                <a:lnTo>
                  <a:pt x="325464" y="241701"/>
                </a:lnTo>
                <a:lnTo>
                  <a:pt x="321479" y="249663"/>
                </a:lnTo>
                <a:lnTo>
                  <a:pt x="313993" y="258916"/>
                </a:lnTo>
                <a:lnTo>
                  <a:pt x="305269" y="268426"/>
                </a:lnTo>
                <a:lnTo>
                  <a:pt x="295003" y="279135"/>
                </a:lnTo>
                <a:lnTo>
                  <a:pt x="280094" y="294203"/>
                </a:lnTo>
                <a:lnTo>
                  <a:pt x="271788" y="299985"/>
                </a:lnTo>
                <a:lnTo>
                  <a:pt x="262698" y="304776"/>
                </a:lnTo>
                <a:lnTo>
                  <a:pt x="255484" y="306906"/>
                </a:lnTo>
                <a:lnTo>
                  <a:pt x="246562" y="307853"/>
                </a:lnTo>
                <a:lnTo>
                  <a:pt x="237199" y="308273"/>
                </a:lnTo>
                <a:lnTo>
                  <a:pt x="229863" y="308460"/>
                </a:lnTo>
                <a:lnTo>
                  <a:pt x="220888" y="306004"/>
                </a:lnTo>
                <a:lnTo>
                  <a:pt x="211501" y="302689"/>
                </a:lnTo>
                <a:lnTo>
                  <a:pt x="204154" y="301216"/>
                </a:lnTo>
                <a:lnTo>
                  <a:pt x="195174" y="298021"/>
                </a:lnTo>
                <a:lnTo>
                  <a:pt x="185785" y="294378"/>
                </a:lnTo>
                <a:lnTo>
                  <a:pt x="178437" y="292759"/>
                </a:lnTo>
                <a:lnTo>
                  <a:pt x="168945" y="291849"/>
                </a:lnTo>
                <a:lnTo>
                  <a:pt x="160101" y="291579"/>
                </a:lnTo>
                <a:lnTo>
                  <a:pt x="151448" y="291499"/>
                </a:lnTo>
                <a:lnTo>
                  <a:pt x="149531" y="290535"/>
                </a:lnTo>
                <a:lnTo>
                  <a:pt x="148254" y="288939"/>
                </a:lnTo>
                <a:lnTo>
                  <a:pt x="146203" y="284087"/>
                </a:lnTo>
                <a:lnTo>
                  <a:pt x="145083" y="283689"/>
                </a:lnTo>
                <a:lnTo>
                  <a:pt x="137126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1"/>
          <p:cNvSpPr/>
          <p:nvPr/>
        </p:nvSpPr>
        <p:spPr>
          <a:xfrm>
            <a:off x="6277927" y="4637723"/>
            <a:ext cx="351474" cy="25718"/>
          </a:xfrm>
          <a:custGeom>
            <a:avLst/>
            <a:gdLst/>
            <a:ahLst/>
            <a:cxnLst/>
            <a:rect l="0" t="0" r="0" b="0"/>
            <a:pathLst>
              <a:path w="351474" h="25718">
                <a:moveTo>
                  <a:pt x="0" y="25717"/>
                </a:moveTo>
                <a:lnTo>
                  <a:pt x="0" y="18335"/>
                </a:lnTo>
                <a:lnTo>
                  <a:pt x="953" y="17938"/>
                </a:lnTo>
                <a:lnTo>
                  <a:pt x="8731" y="17214"/>
                </a:lnTo>
                <a:lnTo>
                  <a:pt x="37182" y="17145"/>
                </a:lnTo>
                <a:lnTo>
                  <a:pt x="40028" y="16192"/>
                </a:lnTo>
                <a:lnTo>
                  <a:pt x="42878" y="14605"/>
                </a:lnTo>
                <a:lnTo>
                  <a:pt x="45731" y="12593"/>
                </a:lnTo>
                <a:lnTo>
                  <a:pt x="48584" y="11253"/>
                </a:lnTo>
                <a:lnTo>
                  <a:pt x="51440" y="10359"/>
                </a:lnTo>
                <a:lnTo>
                  <a:pt x="54295" y="9763"/>
                </a:lnTo>
                <a:lnTo>
                  <a:pt x="62549" y="9102"/>
                </a:lnTo>
                <a:lnTo>
                  <a:pt x="67417" y="8925"/>
                </a:lnTo>
                <a:lnTo>
                  <a:pt x="71615" y="9759"/>
                </a:lnTo>
                <a:lnTo>
                  <a:pt x="75366" y="11269"/>
                </a:lnTo>
                <a:lnTo>
                  <a:pt x="78819" y="13227"/>
                </a:lnTo>
                <a:lnTo>
                  <a:pt x="83026" y="14533"/>
                </a:lnTo>
                <a:lnTo>
                  <a:pt x="87736" y="15403"/>
                </a:lnTo>
                <a:lnTo>
                  <a:pt x="92781" y="15984"/>
                </a:lnTo>
                <a:lnTo>
                  <a:pt x="100926" y="16628"/>
                </a:lnTo>
                <a:lnTo>
                  <a:pt x="108674" y="16915"/>
                </a:lnTo>
                <a:lnTo>
                  <a:pt x="136580" y="17131"/>
                </a:lnTo>
                <a:lnTo>
                  <a:pt x="204191" y="17144"/>
                </a:lnTo>
                <a:lnTo>
                  <a:pt x="208517" y="16192"/>
                </a:lnTo>
                <a:lnTo>
                  <a:pt x="212354" y="14605"/>
                </a:lnTo>
                <a:lnTo>
                  <a:pt x="215864" y="12593"/>
                </a:lnTo>
                <a:lnTo>
                  <a:pt x="219157" y="11252"/>
                </a:lnTo>
                <a:lnTo>
                  <a:pt x="222305" y="10359"/>
                </a:lnTo>
                <a:lnTo>
                  <a:pt x="225355" y="9763"/>
                </a:lnTo>
                <a:lnTo>
                  <a:pt x="233825" y="9101"/>
                </a:lnTo>
                <a:lnTo>
                  <a:pt x="242988" y="8807"/>
                </a:lnTo>
                <a:lnTo>
                  <a:pt x="256630" y="8618"/>
                </a:lnTo>
                <a:lnTo>
                  <a:pt x="284526" y="8574"/>
                </a:lnTo>
                <a:lnTo>
                  <a:pt x="287792" y="7621"/>
                </a:lnTo>
                <a:lnTo>
                  <a:pt x="290921" y="6033"/>
                </a:lnTo>
                <a:lnTo>
                  <a:pt x="293961" y="4021"/>
                </a:lnTo>
                <a:lnTo>
                  <a:pt x="296939" y="2680"/>
                </a:lnTo>
                <a:lnTo>
                  <a:pt x="299876" y="1787"/>
                </a:lnTo>
                <a:lnTo>
                  <a:pt x="302788" y="1191"/>
                </a:lnTo>
                <a:lnTo>
                  <a:pt x="308563" y="529"/>
                </a:lnTo>
                <a:lnTo>
                  <a:pt x="317168" y="156"/>
                </a:lnTo>
                <a:lnTo>
                  <a:pt x="332633" y="9"/>
                </a:lnTo>
                <a:lnTo>
                  <a:pt x="346111" y="0"/>
                </a:lnTo>
                <a:lnTo>
                  <a:pt x="347898" y="952"/>
                </a:lnTo>
                <a:lnTo>
                  <a:pt x="349089" y="2539"/>
                </a:lnTo>
                <a:lnTo>
                  <a:pt x="351473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2"/>
          <p:cNvSpPr/>
          <p:nvPr/>
        </p:nvSpPr>
        <p:spPr>
          <a:xfrm>
            <a:off x="6457950" y="1791653"/>
            <a:ext cx="342853" cy="248599"/>
          </a:xfrm>
          <a:custGeom>
            <a:avLst/>
            <a:gdLst/>
            <a:ahLst/>
            <a:cxnLst/>
            <a:rect l="0" t="0" r="0" b="0"/>
            <a:pathLst>
              <a:path w="342853" h="248599">
                <a:moveTo>
                  <a:pt x="274319" y="68579"/>
                </a:moveTo>
                <a:lnTo>
                  <a:pt x="266100" y="60360"/>
                </a:lnTo>
                <a:lnTo>
                  <a:pt x="265778" y="52657"/>
                </a:lnTo>
                <a:lnTo>
                  <a:pt x="259862" y="45784"/>
                </a:lnTo>
                <a:lnTo>
                  <a:pt x="258369" y="44160"/>
                </a:lnTo>
                <a:lnTo>
                  <a:pt x="257705" y="40899"/>
                </a:lnTo>
                <a:lnTo>
                  <a:pt x="257528" y="38696"/>
                </a:lnTo>
                <a:lnTo>
                  <a:pt x="256457" y="37227"/>
                </a:lnTo>
                <a:lnTo>
                  <a:pt x="254792" y="36248"/>
                </a:lnTo>
                <a:lnTo>
                  <a:pt x="252729" y="35595"/>
                </a:lnTo>
                <a:lnTo>
                  <a:pt x="247896" y="32329"/>
                </a:lnTo>
                <a:lnTo>
                  <a:pt x="245274" y="30125"/>
                </a:lnTo>
                <a:lnTo>
                  <a:pt x="242573" y="28656"/>
                </a:lnTo>
                <a:lnTo>
                  <a:pt x="234222" y="25635"/>
                </a:lnTo>
                <a:lnTo>
                  <a:pt x="225714" y="20083"/>
                </a:lnTo>
                <a:lnTo>
                  <a:pt x="216210" y="17062"/>
                </a:lnTo>
                <a:lnTo>
                  <a:pt x="206900" y="12980"/>
                </a:lnTo>
                <a:lnTo>
                  <a:pt x="196413" y="10531"/>
                </a:lnTo>
                <a:lnTo>
                  <a:pt x="190949" y="9878"/>
                </a:lnTo>
                <a:lnTo>
                  <a:pt x="182339" y="6612"/>
                </a:lnTo>
                <a:lnTo>
                  <a:pt x="175337" y="2938"/>
                </a:lnTo>
                <a:lnTo>
                  <a:pt x="169050" y="1305"/>
                </a:lnTo>
                <a:lnTo>
                  <a:pt x="160155" y="386"/>
                </a:lnTo>
                <a:lnTo>
                  <a:pt x="151825" y="171"/>
                </a:lnTo>
                <a:lnTo>
                  <a:pt x="100396" y="0"/>
                </a:lnTo>
                <a:lnTo>
                  <a:pt x="97411" y="952"/>
                </a:lnTo>
                <a:lnTo>
                  <a:pt x="88658" y="5891"/>
                </a:lnTo>
                <a:lnTo>
                  <a:pt x="82901" y="7380"/>
                </a:lnTo>
                <a:lnTo>
                  <a:pt x="74304" y="8218"/>
                </a:lnTo>
                <a:lnTo>
                  <a:pt x="71444" y="9289"/>
                </a:lnTo>
                <a:lnTo>
                  <a:pt x="65725" y="13018"/>
                </a:lnTo>
                <a:lnTo>
                  <a:pt x="57151" y="20472"/>
                </a:lnTo>
                <a:lnTo>
                  <a:pt x="51435" y="25926"/>
                </a:lnTo>
                <a:lnTo>
                  <a:pt x="44767" y="31525"/>
                </a:lnTo>
                <a:lnTo>
                  <a:pt x="35454" y="37188"/>
                </a:lnTo>
                <a:lnTo>
                  <a:pt x="27504" y="42880"/>
                </a:lnTo>
                <a:lnTo>
                  <a:pt x="24051" y="45731"/>
                </a:lnTo>
                <a:lnTo>
                  <a:pt x="21749" y="48585"/>
                </a:lnTo>
                <a:lnTo>
                  <a:pt x="20214" y="51440"/>
                </a:lnTo>
                <a:lnTo>
                  <a:pt x="19191" y="54295"/>
                </a:lnTo>
                <a:lnTo>
                  <a:pt x="15514" y="60008"/>
                </a:lnTo>
                <a:lnTo>
                  <a:pt x="10705" y="65722"/>
                </a:lnTo>
                <a:lnTo>
                  <a:pt x="5392" y="71437"/>
                </a:lnTo>
                <a:lnTo>
                  <a:pt x="3595" y="74294"/>
                </a:lnTo>
                <a:lnTo>
                  <a:pt x="1597" y="80009"/>
                </a:lnTo>
                <a:lnTo>
                  <a:pt x="710" y="85724"/>
                </a:lnTo>
                <a:lnTo>
                  <a:pt x="315" y="91439"/>
                </a:lnTo>
                <a:lnTo>
                  <a:pt x="140" y="97154"/>
                </a:lnTo>
                <a:lnTo>
                  <a:pt x="18" y="111442"/>
                </a:lnTo>
                <a:lnTo>
                  <a:pt x="0" y="140017"/>
                </a:lnTo>
                <a:lnTo>
                  <a:pt x="952" y="142874"/>
                </a:lnTo>
                <a:lnTo>
                  <a:pt x="4550" y="148589"/>
                </a:lnTo>
                <a:lnTo>
                  <a:pt x="9325" y="154304"/>
                </a:lnTo>
                <a:lnTo>
                  <a:pt x="11931" y="157161"/>
                </a:lnTo>
                <a:lnTo>
                  <a:pt x="13669" y="160972"/>
                </a:lnTo>
                <a:lnTo>
                  <a:pt x="14828" y="165417"/>
                </a:lnTo>
                <a:lnTo>
                  <a:pt x="15600" y="170285"/>
                </a:lnTo>
                <a:lnTo>
                  <a:pt x="17067" y="174483"/>
                </a:lnTo>
                <a:lnTo>
                  <a:pt x="21238" y="181687"/>
                </a:lnTo>
                <a:lnTo>
                  <a:pt x="26267" y="188065"/>
                </a:lnTo>
                <a:lnTo>
                  <a:pt x="31676" y="194074"/>
                </a:lnTo>
                <a:lnTo>
                  <a:pt x="41201" y="204015"/>
                </a:lnTo>
                <a:lnTo>
                  <a:pt x="62970" y="225845"/>
                </a:lnTo>
                <a:lnTo>
                  <a:pt x="65792" y="227716"/>
                </a:lnTo>
                <a:lnTo>
                  <a:pt x="74316" y="231301"/>
                </a:lnTo>
                <a:lnTo>
                  <a:pt x="83825" y="237972"/>
                </a:lnTo>
                <a:lnTo>
                  <a:pt x="93136" y="243242"/>
                </a:lnTo>
                <a:lnTo>
                  <a:pt x="103623" y="246220"/>
                </a:lnTo>
                <a:lnTo>
                  <a:pt x="109087" y="247014"/>
                </a:lnTo>
                <a:lnTo>
                  <a:pt x="114634" y="247543"/>
                </a:lnTo>
                <a:lnTo>
                  <a:pt x="120238" y="247896"/>
                </a:lnTo>
                <a:lnTo>
                  <a:pt x="130592" y="248288"/>
                </a:lnTo>
                <a:lnTo>
                  <a:pt x="138368" y="248462"/>
                </a:lnTo>
                <a:lnTo>
                  <a:pt x="185843" y="248598"/>
                </a:lnTo>
                <a:lnTo>
                  <a:pt x="191523" y="247647"/>
                </a:lnTo>
                <a:lnTo>
                  <a:pt x="197214" y="246060"/>
                </a:lnTo>
                <a:lnTo>
                  <a:pt x="202913" y="244050"/>
                </a:lnTo>
                <a:lnTo>
                  <a:pt x="208618" y="242710"/>
                </a:lnTo>
                <a:lnTo>
                  <a:pt x="214326" y="241816"/>
                </a:lnTo>
                <a:lnTo>
                  <a:pt x="220036" y="241220"/>
                </a:lnTo>
                <a:lnTo>
                  <a:pt x="225748" y="239871"/>
                </a:lnTo>
                <a:lnTo>
                  <a:pt x="231461" y="238019"/>
                </a:lnTo>
                <a:lnTo>
                  <a:pt x="237175" y="235831"/>
                </a:lnTo>
                <a:lnTo>
                  <a:pt x="242889" y="233420"/>
                </a:lnTo>
                <a:lnTo>
                  <a:pt x="248604" y="230861"/>
                </a:lnTo>
                <a:lnTo>
                  <a:pt x="254318" y="228202"/>
                </a:lnTo>
                <a:lnTo>
                  <a:pt x="260033" y="224524"/>
                </a:lnTo>
                <a:lnTo>
                  <a:pt x="265748" y="220167"/>
                </a:lnTo>
                <a:lnTo>
                  <a:pt x="271462" y="215358"/>
                </a:lnTo>
                <a:lnTo>
                  <a:pt x="277177" y="211199"/>
                </a:lnTo>
                <a:lnTo>
                  <a:pt x="282892" y="207474"/>
                </a:lnTo>
                <a:lnTo>
                  <a:pt x="293369" y="200795"/>
                </a:lnTo>
                <a:lnTo>
                  <a:pt x="301201" y="194652"/>
                </a:lnTo>
                <a:lnTo>
                  <a:pt x="305576" y="190728"/>
                </a:lnTo>
                <a:lnTo>
                  <a:pt x="315516" y="181287"/>
                </a:lnTo>
                <a:lnTo>
                  <a:pt x="327272" y="169813"/>
                </a:lnTo>
                <a:lnTo>
                  <a:pt x="330576" y="165596"/>
                </a:lnTo>
                <a:lnTo>
                  <a:pt x="333732" y="160879"/>
                </a:lnTo>
                <a:lnTo>
                  <a:pt x="336787" y="155830"/>
                </a:lnTo>
                <a:lnTo>
                  <a:pt x="338825" y="151512"/>
                </a:lnTo>
                <a:lnTo>
                  <a:pt x="341089" y="144173"/>
                </a:lnTo>
                <a:lnTo>
                  <a:pt x="341693" y="139930"/>
                </a:lnTo>
                <a:lnTo>
                  <a:pt x="342095" y="135196"/>
                </a:lnTo>
                <a:lnTo>
                  <a:pt x="342362" y="130136"/>
                </a:lnTo>
                <a:lnTo>
                  <a:pt x="342661" y="119433"/>
                </a:lnTo>
                <a:lnTo>
                  <a:pt x="342852" y="97039"/>
                </a:lnTo>
                <a:lnTo>
                  <a:pt x="341916" y="92315"/>
                </a:lnTo>
                <a:lnTo>
                  <a:pt x="340339" y="88213"/>
                </a:lnTo>
                <a:lnTo>
                  <a:pt x="338335" y="84526"/>
                </a:lnTo>
                <a:lnTo>
                  <a:pt x="330964" y="70235"/>
                </a:lnTo>
                <a:lnTo>
                  <a:pt x="328275" y="65873"/>
                </a:lnTo>
                <a:lnTo>
                  <a:pt x="322747" y="58486"/>
                </a:lnTo>
                <a:lnTo>
                  <a:pt x="314576" y="52028"/>
                </a:lnTo>
                <a:lnTo>
                  <a:pt x="309729" y="48973"/>
                </a:lnTo>
                <a:lnTo>
                  <a:pt x="299265" y="45578"/>
                </a:lnTo>
                <a:lnTo>
                  <a:pt x="293807" y="44672"/>
                </a:lnTo>
                <a:lnTo>
                  <a:pt x="287311" y="44069"/>
                </a:lnTo>
                <a:lnTo>
                  <a:pt x="280123" y="43666"/>
                </a:lnTo>
                <a:lnTo>
                  <a:pt x="264517" y="43219"/>
                </a:lnTo>
                <a:lnTo>
                  <a:pt x="248055" y="43021"/>
                </a:lnTo>
                <a:lnTo>
                  <a:pt x="238713" y="43920"/>
                </a:lnTo>
                <a:lnTo>
                  <a:pt x="228674" y="45472"/>
                </a:lnTo>
                <a:lnTo>
                  <a:pt x="218171" y="47459"/>
                </a:lnTo>
                <a:lnTo>
                  <a:pt x="208312" y="50689"/>
                </a:lnTo>
                <a:lnTo>
                  <a:pt x="198883" y="54748"/>
                </a:lnTo>
                <a:lnTo>
                  <a:pt x="189738" y="59358"/>
                </a:lnTo>
                <a:lnTo>
                  <a:pt x="179832" y="63384"/>
                </a:lnTo>
                <a:lnTo>
                  <a:pt x="169418" y="67021"/>
                </a:lnTo>
                <a:lnTo>
                  <a:pt x="158665" y="70398"/>
                </a:lnTo>
                <a:lnTo>
                  <a:pt x="148639" y="74554"/>
                </a:lnTo>
                <a:lnTo>
                  <a:pt x="139097" y="79230"/>
                </a:lnTo>
                <a:lnTo>
                  <a:pt x="129879" y="84252"/>
                </a:lnTo>
                <a:lnTo>
                  <a:pt x="122781" y="88553"/>
                </a:lnTo>
                <a:lnTo>
                  <a:pt x="117096" y="92372"/>
                </a:lnTo>
                <a:lnTo>
                  <a:pt x="102869" y="1028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3"/>
          <p:cNvSpPr/>
          <p:nvPr/>
        </p:nvSpPr>
        <p:spPr>
          <a:xfrm>
            <a:off x="6586652" y="2674654"/>
            <a:ext cx="119504" cy="76754"/>
          </a:xfrm>
          <a:custGeom>
            <a:avLst/>
            <a:gdLst/>
            <a:ahLst/>
            <a:cxnLst/>
            <a:rect l="0" t="0" r="0" b="0"/>
            <a:pathLst>
              <a:path w="119504" h="76754">
                <a:moveTo>
                  <a:pt x="42748" y="17110"/>
                </a:moveTo>
                <a:lnTo>
                  <a:pt x="54679" y="17110"/>
                </a:lnTo>
                <a:lnTo>
                  <a:pt x="57370" y="18063"/>
                </a:lnTo>
                <a:lnTo>
                  <a:pt x="60115" y="19651"/>
                </a:lnTo>
                <a:lnTo>
                  <a:pt x="66816" y="24491"/>
                </a:lnTo>
                <a:lnTo>
                  <a:pt x="70272" y="25154"/>
                </a:lnTo>
                <a:lnTo>
                  <a:pt x="75701" y="25578"/>
                </a:lnTo>
                <a:lnTo>
                  <a:pt x="77099" y="26566"/>
                </a:lnTo>
                <a:lnTo>
                  <a:pt x="78984" y="28176"/>
                </a:lnTo>
                <a:lnTo>
                  <a:pt x="85600" y="34246"/>
                </a:lnTo>
                <a:lnTo>
                  <a:pt x="81056" y="38804"/>
                </a:lnTo>
                <a:lnTo>
                  <a:pt x="78764" y="40145"/>
                </a:lnTo>
                <a:lnTo>
                  <a:pt x="76283" y="41039"/>
                </a:lnTo>
                <a:lnTo>
                  <a:pt x="73677" y="41636"/>
                </a:lnTo>
                <a:lnTo>
                  <a:pt x="70988" y="42033"/>
                </a:lnTo>
                <a:lnTo>
                  <a:pt x="68241" y="42298"/>
                </a:lnTo>
                <a:lnTo>
                  <a:pt x="65459" y="42475"/>
                </a:lnTo>
                <a:lnTo>
                  <a:pt x="59826" y="42671"/>
                </a:lnTo>
                <a:lnTo>
                  <a:pt x="48449" y="42797"/>
                </a:lnTo>
                <a:lnTo>
                  <a:pt x="23935" y="42825"/>
                </a:lnTo>
                <a:lnTo>
                  <a:pt x="21634" y="41874"/>
                </a:lnTo>
                <a:lnTo>
                  <a:pt x="20099" y="40287"/>
                </a:lnTo>
                <a:lnTo>
                  <a:pt x="19076" y="38277"/>
                </a:lnTo>
                <a:lnTo>
                  <a:pt x="17442" y="36936"/>
                </a:lnTo>
                <a:lnTo>
                  <a:pt x="15400" y="36043"/>
                </a:lnTo>
                <a:lnTo>
                  <a:pt x="9829" y="34608"/>
                </a:lnTo>
                <a:lnTo>
                  <a:pt x="8419" y="33539"/>
                </a:lnTo>
                <a:lnTo>
                  <a:pt x="6527" y="31873"/>
                </a:lnTo>
                <a:lnTo>
                  <a:pt x="274" y="26045"/>
                </a:lnTo>
                <a:lnTo>
                  <a:pt x="145" y="24972"/>
                </a:lnTo>
                <a:lnTo>
                  <a:pt x="58" y="23304"/>
                </a:lnTo>
                <a:lnTo>
                  <a:pt x="0" y="21239"/>
                </a:lnTo>
                <a:lnTo>
                  <a:pt x="914" y="19863"/>
                </a:lnTo>
                <a:lnTo>
                  <a:pt x="2476" y="18946"/>
                </a:lnTo>
                <a:lnTo>
                  <a:pt x="4470" y="18334"/>
                </a:lnTo>
                <a:lnTo>
                  <a:pt x="6752" y="17926"/>
                </a:lnTo>
                <a:lnTo>
                  <a:pt x="9226" y="17654"/>
                </a:lnTo>
                <a:lnTo>
                  <a:pt x="11827" y="17473"/>
                </a:lnTo>
                <a:lnTo>
                  <a:pt x="14514" y="16400"/>
                </a:lnTo>
                <a:lnTo>
                  <a:pt x="17258" y="14732"/>
                </a:lnTo>
                <a:lnTo>
                  <a:pt x="20039" y="12667"/>
                </a:lnTo>
                <a:lnTo>
                  <a:pt x="23798" y="11291"/>
                </a:lnTo>
                <a:lnTo>
                  <a:pt x="28210" y="10373"/>
                </a:lnTo>
                <a:lnTo>
                  <a:pt x="33056" y="9762"/>
                </a:lnTo>
                <a:lnTo>
                  <a:pt x="37239" y="8401"/>
                </a:lnTo>
                <a:lnTo>
                  <a:pt x="40980" y="6542"/>
                </a:lnTo>
                <a:lnTo>
                  <a:pt x="44427" y="4350"/>
                </a:lnTo>
                <a:lnTo>
                  <a:pt x="47677" y="2888"/>
                </a:lnTo>
                <a:lnTo>
                  <a:pt x="50797" y="1914"/>
                </a:lnTo>
                <a:lnTo>
                  <a:pt x="53828" y="1265"/>
                </a:lnTo>
                <a:lnTo>
                  <a:pt x="57754" y="831"/>
                </a:lnTo>
                <a:lnTo>
                  <a:pt x="62277" y="543"/>
                </a:lnTo>
                <a:lnTo>
                  <a:pt x="67198" y="350"/>
                </a:lnTo>
                <a:lnTo>
                  <a:pt x="71430" y="1175"/>
                </a:lnTo>
                <a:lnTo>
                  <a:pt x="75204" y="2677"/>
                </a:lnTo>
                <a:lnTo>
                  <a:pt x="78672" y="4630"/>
                </a:lnTo>
                <a:lnTo>
                  <a:pt x="81937" y="5933"/>
                </a:lnTo>
                <a:lnTo>
                  <a:pt x="85067" y="6801"/>
                </a:lnTo>
                <a:lnTo>
                  <a:pt x="88105" y="7380"/>
                </a:lnTo>
                <a:lnTo>
                  <a:pt x="91083" y="8719"/>
                </a:lnTo>
                <a:lnTo>
                  <a:pt x="94022" y="10563"/>
                </a:lnTo>
                <a:lnTo>
                  <a:pt x="96933" y="12746"/>
                </a:lnTo>
                <a:lnTo>
                  <a:pt x="99826" y="14201"/>
                </a:lnTo>
                <a:lnTo>
                  <a:pt x="102707" y="15171"/>
                </a:lnTo>
                <a:lnTo>
                  <a:pt x="105581" y="15817"/>
                </a:lnTo>
                <a:lnTo>
                  <a:pt x="107496" y="17201"/>
                </a:lnTo>
                <a:lnTo>
                  <a:pt x="108774" y="19076"/>
                </a:lnTo>
                <a:lnTo>
                  <a:pt x="109625" y="21278"/>
                </a:lnTo>
                <a:lnTo>
                  <a:pt x="111145" y="23699"/>
                </a:lnTo>
                <a:lnTo>
                  <a:pt x="113111" y="26265"/>
                </a:lnTo>
                <a:lnTo>
                  <a:pt x="115373" y="28929"/>
                </a:lnTo>
                <a:lnTo>
                  <a:pt x="116883" y="31657"/>
                </a:lnTo>
                <a:lnTo>
                  <a:pt x="117888" y="34428"/>
                </a:lnTo>
                <a:lnTo>
                  <a:pt x="118559" y="37228"/>
                </a:lnTo>
                <a:lnTo>
                  <a:pt x="119006" y="40047"/>
                </a:lnTo>
                <a:lnTo>
                  <a:pt x="119304" y="42879"/>
                </a:lnTo>
                <a:lnTo>
                  <a:pt x="119503" y="45720"/>
                </a:lnTo>
                <a:lnTo>
                  <a:pt x="118683" y="47613"/>
                </a:lnTo>
                <a:lnTo>
                  <a:pt x="117183" y="48876"/>
                </a:lnTo>
                <a:lnTo>
                  <a:pt x="115231" y="49717"/>
                </a:lnTo>
                <a:lnTo>
                  <a:pt x="113930" y="51231"/>
                </a:lnTo>
                <a:lnTo>
                  <a:pt x="113063" y="53193"/>
                </a:lnTo>
                <a:lnTo>
                  <a:pt x="112484" y="55453"/>
                </a:lnTo>
                <a:lnTo>
                  <a:pt x="111146" y="57912"/>
                </a:lnTo>
                <a:lnTo>
                  <a:pt x="109302" y="60504"/>
                </a:lnTo>
                <a:lnTo>
                  <a:pt x="107120" y="63185"/>
                </a:lnTo>
                <a:lnTo>
                  <a:pt x="103759" y="64971"/>
                </a:lnTo>
                <a:lnTo>
                  <a:pt x="99615" y="66163"/>
                </a:lnTo>
                <a:lnTo>
                  <a:pt x="88376" y="68075"/>
                </a:lnTo>
                <a:lnTo>
                  <a:pt x="86501" y="69184"/>
                </a:lnTo>
                <a:lnTo>
                  <a:pt x="84300" y="70877"/>
                </a:lnTo>
                <a:lnTo>
                  <a:pt x="81879" y="72957"/>
                </a:lnTo>
                <a:lnTo>
                  <a:pt x="78360" y="74344"/>
                </a:lnTo>
                <a:lnTo>
                  <a:pt x="74110" y="75269"/>
                </a:lnTo>
                <a:lnTo>
                  <a:pt x="69370" y="75885"/>
                </a:lnTo>
                <a:lnTo>
                  <a:pt x="65259" y="76296"/>
                </a:lnTo>
                <a:lnTo>
                  <a:pt x="61565" y="76570"/>
                </a:lnTo>
                <a:lnTo>
                  <a:pt x="58150" y="76753"/>
                </a:lnTo>
                <a:lnTo>
                  <a:pt x="54921" y="75922"/>
                </a:lnTo>
                <a:lnTo>
                  <a:pt x="51815" y="74416"/>
                </a:lnTo>
                <a:lnTo>
                  <a:pt x="44539" y="69705"/>
                </a:lnTo>
                <a:lnTo>
                  <a:pt x="42989" y="68366"/>
                </a:lnTo>
                <a:lnTo>
                  <a:pt x="41003" y="66521"/>
                </a:lnTo>
                <a:lnTo>
                  <a:pt x="33659" y="59373"/>
                </a:lnTo>
                <a:lnTo>
                  <a:pt x="30973" y="56716"/>
                </a:lnTo>
                <a:lnTo>
                  <a:pt x="29183" y="53991"/>
                </a:lnTo>
                <a:lnTo>
                  <a:pt x="27989" y="51223"/>
                </a:lnTo>
                <a:lnTo>
                  <a:pt x="27193" y="48425"/>
                </a:lnTo>
                <a:lnTo>
                  <a:pt x="26664" y="45607"/>
                </a:lnTo>
                <a:lnTo>
                  <a:pt x="26310" y="42775"/>
                </a:lnTo>
                <a:lnTo>
                  <a:pt x="26074" y="39935"/>
                </a:lnTo>
                <a:lnTo>
                  <a:pt x="25917" y="37090"/>
                </a:lnTo>
                <a:lnTo>
                  <a:pt x="25742" y="31388"/>
                </a:lnTo>
                <a:lnTo>
                  <a:pt x="26648" y="28534"/>
                </a:lnTo>
                <a:lnTo>
                  <a:pt x="28205" y="25679"/>
                </a:lnTo>
                <a:lnTo>
                  <a:pt x="30195" y="22823"/>
                </a:lnTo>
                <a:lnTo>
                  <a:pt x="32474" y="19966"/>
                </a:lnTo>
                <a:lnTo>
                  <a:pt x="34946" y="17109"/>
                </a:lnTo>
                <a:lnTo>
                  <a:pt x="41207" y="10231"/>
                </a:lnTo>
                <a:lnTo>
                  <a:pt x="46842" y="4489"/>
                </a:lnTo>
                <a:lnTo>
                  <a:pt x="49287" y="2981"/>
                </a:lnTo>
                <a:lnTo>
                  <a:pt x="51870" y="1976"/>
                </a:lnTo>
                <a:lnTo>
                  <a:pt x="54544" y="1306"/>
                </a:lnTo>
                <a:lnTo>
                  <a:pt x="57279" y="859"/>
                </a:lnTo>
                <a:lnTo>
                  <a:pt x="60056" y="561"/>
                </a:lnTo>
                <a:lnTo>
                  <a:pt x="66803" y="83"/>
                </a:lnTo>
                <a:lnTo>
                  <a:pt x="70267" y="18"/>
                </a:lnTo>
                <a:lnTo>
                  <a:pt x="72524" y="0"/>
                </a:lnTo>
                <a:lnTo>
                  <a:pt x="74980" y="941"/>
                </a:lnTo>
                <a:lnTo>
                  <a:pt x="77572" y="2521"/>
                </a:lnTo>
                <a:lnTo>
                  <a:pt x="84022" y="7350"/>
                </a:lnTo>
                <a:lnTo>
                  <a:pt x="85504" y="8698"/>
                </a:lnTo>
                <a:lnTo>
                  <a:pt x="89690" y="12737"/>
                </a:lnTo>
                <a:lnTo>
                  <a:pt x="97402" y="20365"/>
                </a:lnTo>
                <a:lnTo>
                  <a:pt x="99187" y="23091"/>
                </a:lnTo>
                <a:lnTo>
                  <a:pt x="100377" y="25860"/>
                </a:lnTo>
                <a:lnTo>
                  <a:pt x="101169" y="28658"/>
                </a:lnTo>
                <a:lnTo>
                  <a:pt x="101697" y="31476"/>
                </a:lnTo>
                <a:lnTo>
                  <a:pt x="102050" y="34308"/>
                </a:lnTo>
                <a:lnTo>
                  <a:pt x="102285" y="37148"/>
                </a:lnTo>
                <a:lnTo>
                  <a:pt x="101490" y="39041"/>
                </a:lnTo>
                <a:lnTo>
                  <a:pt x="100007" y="40303"/>
                </a:lnTo>
                <a:lnTo>
                  <a:pt x="98065" y="41145"/>
                </a:lnTo>
                <a:lnTo>
                  <a:pt x="96771" y="42659"/>
                </a:lnTo>
                <a:lnTo>
                  <a:pt x="95908" y="44620"/>
                </a:lnTo>
                <a:lnTo>
                  <a:pt x="95333" y="46880"/>
                </a:lnTo>
                <a:lnTo>
                  <a:pt x="93997" y="49340"/>
                </a:lnTo>
                <a:lnTo>
                  <a:pt x="92154" y="51932"/>
                </a:lnTo>
                <a:lnTo>
                  <a:pt x="86903" y="58384"/>
                </a:lnTo>
                <a:lnTo>
                  <a:pt x="85519" y="58914"/>
                </a:lnTo>
                <a:lnTo>
                  <a:pt x="83645" y="59267"/>
                </a:lnTo>
                <a:lnTo>
                  <a:pt x="81442" y="59502"/>
                </a:lnTo>
                <a:lnTo>
                  <a:pt x="78069" y="60612"/>
                </a:lnTo>
                <a:lnTo>
                  <a:pt x="73915" y="62304"/>
                </a:lnTo>
                <a:lnTo>
                  <a:pt x="69241" y="64384"/>
                </a:lnTo>
                <a:lnTo>
                  <a:pt x="65172" y="65771"/>
                </a:lnTo>
                <a:lnTo>
                  <a:pt x="61508" y="66696"/>
                </a:lnTo>
                <a:lnTo>
                  <a:pt x="58112" y="67313"/>
                </a:lnTo>
                <a:lnTo>
                  <a:pt x="54895" y="66771"/>
                </a:lnTo>
                <a:lnTo>
                  <a:pt x="51799" y="65458"/>
                </a:lnTo>
                <a:lnTo>
                  <a:pt x="48782" y="63629"/>
                </a:lnTo>
                <a:lnTo>
                  <a:pt x="45818" y="62411"/>
                </a:lnTo>
                <a:lnTo>
                  <a:pt x="42889" y="61598"/>
                </a:lnTo>
                <a:lnTo>
                  <a:pt x="39985" y="61056"/>
                </a:lnTo>
                <a:lnTo>
                  <a:pt x="37096" y="60695"/>
                </a:lnTo>
                <a:lnTo>
                  <a:pt x="34217" y="60455"/>
                </a:lnTo>
                <a:lnTo>
                  <a:pt x="31345" y="60294"/>
                </a:lnTo>
                <a:lnTo>
                  <a:pt x="29431" y="59234"/>
                </a:lnTo>
                <a:lnTo>
                  <a:pt x="28155" y="57576"/>
                </a:lnTo>
                <a:lnTo>
                  <a:pt x="27304" y="55517"/>
                </a:lnTo>
                <a:lnTo>
                  <a:pt x="25785" y="53193"/>
                </a:lnTo>
                <a:lnTo>
                  <a:pt x="23819" y="50690"/>
                </a:lnTo>
                <a:lnTo>
                  <a:pt x="18371" y="44381"/>
                </a:lnTo>
                <a:lnTo>
                  <a:pt x="17924" y="42911"/>
                </a:lnTo>
                <a:lnTo>
                  <a:pt x="17626" y="40978"/>
                </a:lnTo>
                <a:lnTo>
                  <a:pt x="17427" y="38737"/>
                </a:lnTo>
                <a:lnTo>
                  <a:pt x="18247" y="36291"/>
                </a:lnTo>
                <a:lnTo>
                  <a:pt x="19747" y="33708"/>
                </a:lnTo>
                <a:lnTo>
                  <a:pt x="21698" y="31033"/>
                </a:lnTo>
                <a:lnTo>
                  <a:pt x="23953" y="28297"/>
                </a:lnTo>
                <a:lnTo>
                  <a:pt x="26407" y="25521"/>
                </a:lnTo>
                <a:lnTo>
                  <a:pt x="28996" y="22717"/>
                </a:lnTo>
                <a:lnTo>
                  <a:pt x="31675" y="20848"/>
                </a:lnTo>
                <a:lnTo>
                  <a:pt x="34414" y="19602"/>
                </a:lnTo>
                <a:lnTo>
                  <a:pt x="37191" y="18772"/>
                </a:lnTo>
                <a:lnTo>
                  <a:pt x="39996" y="17266"/>
                </a:lnTo>
                <a:lnTo>
                  <a:pt x="42818" y="15309"/>
                </a:lnTo>
                <a:lnTo>
                  <a:pt x="45653" y="13052"/>
                </a:lnTo>
                <a:lnTo>
                  <a:pt x="48494" y="11547"/>
                </a:lnTo>
                <a:lnTo>
                  <a:pt x="51341" y="10544"/>
                </a:lnTo>
                <a:lnTo>
                  <a:pt x="54192" y="9875"/>
                </a:lnTo>
                <a:lnTo>
                  <a:pt x="57044" y="9430"/>
                </a:lnTo>
                <a:lnTo>
                  <a:pt x="59899" y="9132"/>
                </a:lnTo>
                <a:lnTo>
                  <a:pt x="62754" y="8934"/>
                </a:lnTo>
                <a:lnTo>
                  <a:pt x="66562" y="9755"/>
                </a:lnTo>
                <a:lnTo>
                  <a:pt x="71007" y="11254"/>
                </a:lnTo>
                <a:lnTo>
                  <a:pt x="82726" y="15954"/>
                </a:lnTo>
                <a:lnTo>
                  <a:pt x="83687" y="17292"/>
                </a:lnTo>
                <a:lnTo>
                  <a:pt x="84328" y="19137"/>
                </a:lnTo>
                <a:lnTo>
                  <a:pt x="84756" y="21319"/>
                </a:lnTo>
                <a:lnTo>
                  <a:pt x="85993" y="23726"/>
                </a:lnTo>
                <a:lnTo>
                  <a:pt x="87770" y="26283"/>
                </a:lnTo>
                <a:lnTo>
                  <a:pt x="94182" y="342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94"/>
          <p:cNvSpPr/>
          <p:nvPr/>
        </p:nvSpPr>
        <p:spPr>
          <a:xfrm>
            <a:off x="7529512" y="4569142"/>
            <a:ext cx="488633" cy="25688"/>
          </a:xfrm>
          <a:custGeom>
            <a:avLst/>
            <a:gdLst/>
            <a:ahLst/>
            <a:cxnLst/>
            <a:rect l="0" t="0" r="0" b="0"/>
            <a:pathLst>
              <a:path w="488633" h="25688">
                <a:moveTo>
                  <a:pt x="0" y="17145"/>
                </a:moveTo>
                <a:lnTo>
                  <a:pt x="11932" y="17145"/>
                </a:lnTo>
                <a:lnTo>
                  <a:pt x="14622" y="18098"/>
                </a:lnTo>
                <a:lnTo>
                  <a:pt x="17368" y="19685"/>
                </a:lnTo>
                <a:lnTo>
                  <a:pt x="20151" y="21696"/>
                </a:lnTo>
                <a:lnTo>
                  <a:pt x="23912" y="23037"/>
                </a:lnTo>
                <a:lnTo>
                  <a:pt x="28324" y="23930"/>
                </a:lnTo>
                <a:lnTo>
                  <a:pt x="33170" y="24526"/>
                </a:lnTo>
                <a:lnTo>
                  <a:pt x="41095" y="25188"/>
                </a:lnTo>
                <a:lnTo>
                  <a:pt x="55991" y="25561"/>
                </a:lnTo>
                <a:lnTo>
                  <a:pt x="82075" y="25687"/>
                </a:lnTo>
                <a:lnTo>
                  <a:pt x="89959" y="24745"/>
                </a:lnTo>
                <a:lnTo>
                  <a:pt x="99026" y="23164"/>
                </a:lnTo>
                <a:lnTo>
                  <a:pt x="108879" y="21158"/>
                </a:lnTo>
                <a:lnTo>
                  <a:pt x="118306" y="19820"/>
                </a:lnTo>
                <a:lnTo>
                  <a:pt x="127449" y="18928"/>
                </a:lnTo>
                <a:lnTo>
                  <a:pt x="136400" y="18334"/>
                </a:lnTo>
                <a:lnTo>
                  <a:pt x="145226" y="17938"/>
                </a:lnTo>
                <a:lnTo>
                  <a:pt x="162653" y="17497"/>
                </a:lnTo>
                <a:lnTo>
                  <a:pt x="172252" y="16427"/>
                </a:lnTo>
                <a:lnTo>
                  <a:pt x="182463" y="14762"/>
                </a:lnTo>
                <a:lnTo>
                  <a:pt x="193079" y="12699"/>
                </a:lnTo>
                <a:lnTo>
                  <a:pt x="203967" y="11323"/>
                </a:lnTo>
                <a:lnTo>
                  <a:pt x="215036" y="10407"/>
                </a:lnTo>
                <a:lnTo>
                  <a:pt x="226224" y="9795"/>
                </a:lnTo>
                <a:lnTo>
                  <a:pt x="237494" y="8435"/>
                </a:lnTo>
                <a:lnTo>
                  <a:pt x="248817" y="6576"/>
                </a:lnTo>
                <a:lnTo>
                  <a:pt x="260175" y="4384"/>
                </a:lnTo>
                <a:lnTo>
                  <a:pt x="270605" y="2923"/>
                </a:lnTo>
                <a:lnTo>
                  <a:pt x="280416" y="1949"/>
                </a:lnTo>
                <a:lnTo>
                  <a:pt x="289814" y="1299"/>
                </a:lnTo>
                <a:lnTo>
                  <a:pt x="299889" y="866"/>
                </a:lnTo>
                <a:lnTo>
                  <a:pt x="321244" y="385"/>
                </a:lnTo>
                <a:lnTo>
                  <a:pt x="48863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5"/>
          <p:cNvSpPr/>
          <p:nvPr/>
        </p:nvSpPr>
        <p:spPr>
          <a:xfrm>
            <a:off x="7529512" y="4638109"/>
            <a:ext cx="480061" cy="25332"/>
          </a:xfrm>
          <a:custGeom>
            <a:avLst/>
            <a:gdLst/>
            <a:ahLst/>
            <a:cxnLst/>
            <a:rect l="0" t="0" r="0" b="0"/>
            <a:pathLst>
              <a:path w="480061" h="25332">
                <a:moveTo>
                  <a:pt x="0" y="25331"/>
                </a:moveTo>
                <a:lnTo>
                  <a:pt x="37472" y="25331"/>
                </a:lnTo>
                <a:lnTo>
                  <a:pt x="45937" y="24378"/>
                </a:lnTo>
                <a:lnTo>
                  <a:pt x="55390" y="22791"/>
                </a:lnTo>
                <a:lnTo>
                  <a:pt x="65501" y="20780"/>
                </a:lnTo>
                <a:lnTo>
                  <a:pt x="76053" y="19439"/>
                </a:lnTo>
                <a:lnTo>
                  <a:pt x="86896" y="18545"/>
                </a:lnTo>
                <a:lnTo>
                  <a:pt x="97937" y="17949"/>
                </a:lnTo>
                <a:lnTo>
                  <a:pt x="109106" y="16600"/>
                </a:lnTo>
                <a:lnTo>
                  <a:pt x="120362" y="14748"/>
                </a:lnTo>
                <a:lnTo>
                  <a:pt x="131676" y="12560"/>
                </a:lnTo>
                <a:lnTo>
                  <a:pt x="143982" y="11102"/>
                </a:lnTo>
                <a:lnTo>
                  <a:pt x="156948" y="10130"/>
                </a:lnTo>
                <a:lnTo>
                  <a:pt x="170355" y="9482"/>
                </a:lnTo>
                <a:lnTo>
                  <a:pt x="184055" y="8097"/>
                </a:lnTo>
                <a:lnTo>
                  <a:pt x="197951" y="6222"/>
                </a:lnTo>
                <a:lnTo>
                  <a:pt x="211978" y="4019"/>
                </a:lnTo>
                <a:lnTo>
                  <a:pt x="226091" y="2551"/>
                </a:lnTo>
                <a:lnTo>
                  <a:pt x="240262" y="1572"/>
                </a:lnTo>
                <a:lnTo>
                  <a:pt x="267757" y="483"/>
                </a:lnTo>
                <a:lnTo>
                  <a:pt x="292674" y="0"/>
                </a:lnTo>
                <a:lnTo>
                  <a:pt x="305607" y="823"/>
                </a:lnTo>
                <a:lnTo>
                  <a:pt x="318991" y="2325"/>
                </a:lnTo>
                <a:lnTo>
                  <a:pt x="332675" y="4279"/>
                </a:lnTo>
                <a:lnTo>
                  <a:pt x="345608" y="5581"/>
                </a:lnTo>
                <a:lnTo>
                  <a:pt x="358041" y="6449"/>
                </a:lnTo>
                <a:lnTo>
                  <a:pt x="370139" y="7028"/>
                </a:lnTo>
                <a:lnTo>
                  <a:pt x="396281" y="7671"/>
                </a:lnTo>
                <a:lnTo>
                  <a:pt x="480060" y="81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2043112" y="3994798"/>
            <a:ext cx="2828850" cy="1354248"/>
            <a:chOff x="2043112" y="3994798"/>
            <a:chExt cx="2828850" cy="1354248"/>
          </a:xfrm>
        </p:grpSpPr>
        <p:sp>
          <p:nvSpPr>
            <p:cNvPr id="42" name="SMARTPenAnnotation296"/>
            <p:cNvSpPr/>
            <p:nvPr/>
          </p:nvSpPr>
          <p:spPr>
            <a:xfrm>
              <a:off x="2043112" y="4080510"/>
              <a:ext cx="222854" cy="548478"/>
            </a:xfrm>
            <a:custGeom>
              <a:avLst/>
              <a:gdLst/>
              <a:ahLst/>
              <a:cxnLst/>
              <a:rect l="0" t="0" r="0" b="0"/>
              <a:pathLst>
                <a:path w="222854" h="548478">
                  <a:moveTo>
                    <a:pt x="0" y="0"/>
                  </a:moveTo>
                  <a:lnTo>
                    <a:pt x="4551" y="4550"/>
                  </a:lnTo>
                  <a:lnTo>
                    <a:pt x="5892" y="6844"/>
                  </a:lnTo>
                  <a:lnTo>
                    <a:pt x="7381" y="11931"/>
                  </a:lnTo>
                  <a:lnTo>
                    <a:pt x="8415" y="28323"/>
                  </a:lnTo>
                  <a:lnTo>
                    <a:pt x="8563" y="58494"/>
                  </a:lnTo>
                  <a:lnTo>
                    <a:pt x="11108" y="71717"/>
                  </a:lnTo>
                  <a:lnTo>
                    <a:pt x="14462" y="86167"/>
                  </a:lnTo>
                  <a:lnTo>
                    <a:pt x="15953" y="98939"/>
                  </a:lnTo>
                  <a:lnTo>
                    <a:pt x="16615" y="110965"/>
                  </a:lnTo>
                  <a:lnTo>
                    <a:pt x="17862" y="123612"/>
                  </a:lnTo>
                  <a:lnTo>
                    <a:pt x="21591" y="138759"/>
                  </a:lnTo>
                  <a:lnTo>
                    <a:pt x="23884" y="155015"/>
                  </a:lnTo>
                  <a:lnTo>
                    <a:pt x="24903" y="170813"/>
                  </a:lnTo>
                  <a:lnTo>
                    <a:pt x="25355" y="184184"/>
                  </a:lnTo>
                  <a:lnTo>
                    <a:pt x="28097" y="196477"/>
                  </a:lnTo>
                  <a:lnTo>
                    <a:pt x="32490" y="207338"/>
                  </a:lnTo>
                  <a:lnTo>
                    <a:pt x="39366" y="218807"/>
                  </a:lnTo>
                  <a:lnTo>
                    <a:pt x="42779" y="228238"/>
                  </a:lnTo>
                  <a:lnTo>
                    <a:pt x="46953" y="234154"/>
                  </a:lnTo>
                  <a:lnTo>
                    <a:pt x="49399" y="236112"/>
                  </a:lnTo>
                  <a:lnTo>
                    <a:pt x="51983" y="237418"/>
                  </a:lnTo>
                  <a:lnTo>
                    <a:pt x="57394" y="238869"/>
                  </a:lnTo>
                  <a:lnTo>
                    <a:pt x="62973" y="239514"/>
                  </a:lnTo>
                  <a:lnTo>
                    <a:pt x="68628" y="239800"/>
                  </a:lnTo>
                  <a:lnTo>
                    <a:pt x="71469" y="239877"/>
                  </a:lnTo>
                  <a:lnTo>
                    <a:pt x="74316" y="238975"/>
                  </a:lnTo>
                  <a:lnTo>
                    <a:pt x="80019" y="235433"/>
                  </a:lnTo>
                  <a:lnTo>
                    <a:pt x="85729" y="230684"/>
                  </a:lnTo>
                  <a:lnTo>
                    <a:pt x="91442" y="225399"/>
                  </a:lnTo>
                  <a:lnTo>
                    <a:pt x="97156" y="219874"/>
                  </a:lnTo>
                  <a:lnTo>
                    <a:pt x="102870" y="211704"/>
                  </a:lnTo>
                  <a:lnTo>
                    <a:pt x="109538" y="201723"/>
                  </a:lnTo>
                  <a:lnTo>
                    <a:pt x="113983" y="196395"/>
                  </a:lnTo>
                  <a:lnTo>
                    <a:pt x="118851" y="190937"/>
                  </a:lnTo>
                  <a:lnTo>
                    <a:pt x="123049" y="185394"/>
                  </a:lnTo>
                  <a:lnTo>
                    <a:pt x="126800" y="179793"/>
                  </a:lnTo>
                  <a:lnTo>
                    <a:pt x="133508" y="167538"/>
                  </a:lnTo>
                  <a:lnTo>
                    <a:pt x="145575" y="138927"/>
                  </a:lnTo>
                  <a:lnTo>
                    <a:pt x="151378" y="125563"/>
                  </a:lnTo>
                  <a:lnTo>
                    <a:pt x="157131" y="110098"/>
                  </a:lnTo>
                  <a:lnTo>
                    <a:pt x="162864" y="96240"/>
                  </a:lnTo>
                  <a:lnTo>
                    <a:pt x="168586" y="83731"/>
                  </a:lnTo>
                  <a:lnTo>
                    <a:pt x="174305" y="71821"/>
                  </a:lnTo>
                  <a:lnTo>
                    <a:pt x="177481" y="60177"/>
                  </a:lnTo>
                  <a:lnTo>
                    <a:pt x="179269" y="45453"/>
                  </a:lnTo>
                  <a:lnTo>
                    <a:pt x="179520" y="41732"/>
                  </a:lnTo>
                  <a:lnTo>
                    <a:pt x="180640" y="38299"/>
                  </a:lnTo>
                  <a:lnTo>
                    <a:pt x="187359" y="27562"/>
                  </a:lnTo>
                  <a:lnTo>
                    <a:pt x="188046" y="23997"/>
                  </a:lnTo>
                  <a:lnTo>
                    <a:pt x="188229" y="21713"/>
                  </a:lnTo>
                  <a:lnTo>
                    <a:pt x="187398" y="20190"/>
                  </a:lnTo>
                  <a:lnTo>
                    <a:pt x="185892" y="19175"/>
                  </a:lnTo>
                  <a:lnTo>
                    <a:pt x="183936" y="18499"/>
                  </a:lnTo>
                  <a:lnTo>
                    <a:pt x="182631" y="19000"/>
                  </a:lnTo>
                  <a:lnTo>
                    <a:pt x="181762" y="20286"/>
                  </a:lnTo>
                  <a:lnTo>
                    <a:pt x="180366" y="24644"/>
                  </a:lnTo>
                  <a:lnTo>
                    <a:pt x="182715" y="27781"/>
                  </a:lnTo>
                  <a:lnTo>
                    <a:pt x="184675" y="29950"/>
                  </a:lnTo>
                  <a:lnTo>
                    <a:pt x="185982" y="32349"/>
                  </a:lnTo>
                  <a:lnTo>
                    <a:pt x="190619" y="45583"/>
                  </a:lnTo>
                  <a:lnTo>
                    <a:pt x="192802" y="50391"/>
                  </a:lnTo>
                  <a:lnTo>
                    <a:pt x="195227" y="60813"/>
                  </a:lnTo>
                  <a:lnTo>
                    <a:pt x="196593" y="77391"/>
                  </a:lnTo>
                  <a:lnTo>
                    <a:pt x="197864" y="89641"/>
                  </a:lnTo>
                  <a:lnTo>
                    <a:pt x="201605" y="104610"/>
                  </a:lnTo>
                  <a:lnTo>
                    <a:pt x="203902" y="120788"/>
                  </a:lnTo>
                  <a:lnTo>
                    <a:pt x="205876" y="137503"/>
                  </a:lnTo>
                  <a:lnTo>
                    <a:pt x="209928" y="154457"/>
                  </a:lnTo>
                  <a:lnTo>
                    <a:pt x="211389" y="163932"/>
                  </a:lnTo>
                  <a:lnTo>
                    <a:pt x="212364" y="174058"/>
                  </a:lnTo>
                  <a:lnTo>
                    <a:pt x="213013" y="184618"/>
                  </a:lnTo>
                  <a:lnTo>
                    <a:pt x="213735" y="203973"/>
                  </a:lnTo>
                  <a:lnTo>
                    <a:pt x="213928" y="213134"/>
                  </a:lnTo>
                  <a:lnTo>
                    <a:pt x="215008" y="223052"/>
                  </a:lnTo>
                  <a:lnTo>
                    <a:pt x="216681" y="233473"/>
                  </a:lnTo>
                  <a:lnTo>
                    <a:pt x="218749" y="244231"/>
                  </a:lnTo>
                  <a:lnTo>
                    <a:pt x="220128" y="255213"/>
                  </a:lnTo>
                  <a:lnTo>
                    <a:pt x="221047" y="266345"/>
                  </a:lnTo>
                  <a:lnTo>
                    <a:pt x="221660" y="277575"/>
                  </a:lnTo>
                  <a:lnTo>
                    <a:pt x="222340" y="297674"/>
                  </a:lnTo>
                  <a:lnTo>
                    <a:pt x="222723" y="327594"/>
                  </a:lnTo>
                  <a:lnTo>
                    <a:pt x="222853" y="371838"/>
                  </a:lnTo>
                  <a:lnTo>
                    <a:pt x="221911" y="382194"/>
                  </a:lnTo>
                  <a:lnTo>
                    <a:pt x="220331" y="391956"/>
                  </a:lnTo>
                  <a:lnTo>
                    <a:pt x="216035" y="411375"/>
                  </a:lnTo>
                  <a:lnTo>
                    <a:pt x="210950" y="432706"/>
                  </a:lnTo>
                  <a:lnTo>
                    <a:pt x="208261" y="442775"/>
                  </a:lnTo>
                  <a:lnTo>
                    <a:pt x="202733" y="461584"/>
                  </a:lnTo>
                  <a:lnTo>
                    <a:pt x="198973" y="469647"/>
                  </a:lnTo>
                  <a:lnTo>
                    <a:pt x="194561" y="476928"/>
                  </a:lnTo>
                  <a:lnTo>
                    <a:pt x="189715" y="483687"/>
                  </a:lnTo>
                  <a:lnTo>
                    <a:pt x="185532" y="490098"/>
                  </a:lnTo>
                  <a:lnTo>
                    <a:pt x="181790" y="496277"/>
                  </a:lnTo>
                  <a:lnTo>
                    <a:pt x="178343" y="502301"/>
                  </a:lnTo>
                  <a:lnTo>
                    <a:pt x="174141" y="508222"/>
                  </a:lnTo>
                  <a:lnTo>
                    <a:pt x="169434" y="514075"/>
                  </a:lnTo>
                  <a:lnTo>
                    <a:pt x="164391" y="519882"/>
                  </a:lnTo>
                  <a:lnTo>
                    <a:pt x="159124" y="524705"/>
                  </a:lnTo>
                  <a:lnTo>
                    <a:pt x="153708" y="528873"/>
                  </a:lnTo>
                  <a:lnTo>
                    <a:pt x="148192" y="532605"/>
                  </a:lnTo>
                  <a:lnTo>
                    <a:pt x="143562" y="536045"/>
                  </a:lnTo>
                  <a:lnTo>
                    <a:pt x="139523" y="539290"/>
                  </a:lnTo>
                  <a:lnTo>
                    <a:pt x="135878" y="542407"/>
                  </a:lnTo>
                  <a:lnTo>
                    <a:pt x="131543" y="544485"/>
                  </a:lnTo>
                  <a:lnTo>
                    <a:pt x="126748" y="545870"/>
                  </a:lnTo>
                  <a:lnTo>
                    <a:pt x="121646" y="546793"/>
                  </a:lnTo>
                  <a:lnTo>
                    <a:pt x="116340" y="547409"/>
                  </a:lnTo>
                  <a:lnTo>
                    <a:pt x="110897" y="547819"/>
                  </a:lnTo>
                  <a:lnTo>
                    <a:pt x="105364" y="548092"/>
                  </a:lnTo>
                  <a:lnTo>
                    <a:pt x="94136" y="548396"/>
                  </a:lnTo>
                  <a:lnTo>
                    <a:pt x="88475" y="548477"/>
                  </a:lnTo>
                  <a:lnTo>
                    <a:pt x="82796" y="547579"/>
                  </a:lnTo>
                  <a:lnTo>
                    <a:pt x="77105" y="546028"/>
                  </a:lnTo>
                  <a:lnTo>
                    <a:pt x="71406" y="544041"/>
                  </a:lnTo>
                  <a:lnTo>
                    <a:pt x="66654" y="542716"/>
                  </a:lnTo>
                  <a:lnTo>
                    <a:pt x="62533" y="541833"/>
                  </a:lnTo>
                  <a:lnTo>
                    <a:pt x="58834" y="541244"/>
                  </a:lnTo>
                  <a:lnTo>
                    <a:pt x="54463" y="539900"/>
                  </a:lnTo>
                  <a:lnTo>
                    <a:pt x="49643" y="538051"/>
                  </a:lnTo>
                  <a:lnTo>
                    <a:pt x="44526" y="535865"/>
                  </a:lnTo>
                  <a:lnTo>
                    <a:pt x="41114" y="533456"/>
                  </a:lnTo>
                  <a:lnTo>
                    <a:pt x="38839" y="530897"/>
                  </a:lnTo>
                  <a:lnTo>
                    <a:pt x="35359" y="525514"/>
                  </a:lnTo>
                  <a:lnTo>
                    <a:pt x="30638" y="519947"/>
                  </a:lnTo>
                  <a:lnTo>
                    <a:pt x="28998" y="517128"/>
                  </a:lnTo>
                  <a:lnTo>
                    <a:pt x="25717" y="5057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97"/>
            <p:cNvSpPr/>
            <p:nvPr/>
          </p:nvSpPr>
          <p:spPr>
            <a:xfrm>
              <a:off x="2428875" y="4114800"/>
              <a:ext cx="248603" cy="17146"/>
            </a:xfrm>
            <a:custGeom>
              <a:avLst/>
              <a:gdLst/>
              <a:ahLst/>
              <a:cxnLst/>
              <a:rect l="0" t="0" r="0" b="0"/>
              <a:pathLst>
                <a:path w="248603" h="17146">
                  <a:moveTo>
                    <a:pt x="0" y="17145"/>
                  </a:moveTo>
                  <a:lnTo>
                    <a:pt x="73510" y="17145"/>
                  </a:lnTo>
                  <a:lnTo>
                    <a:pt x="79487" y="16192"/>
                  </a:lnTo>
                  <a:lnTo>
                    <a:pt x="85376" y="14604"/>
                  </a:lnTo>
                  <a:lnTo>
                    <a:pt x="91207" y="12594"/>
                  </a:lnTo>
                  <a:lnTo>
                    <a:pt x="97952" y="11253"/>
                  </a:lnTo>
                  <a:lnTo>
                    <a:pt x="105306" y="10360"/>
                  </a:lnTo>
                  <a:lnTo>
                    <a:pt x="113067" y="9764"/>
                  </a:lnTo>
                  <a:lnTo>
                    <a:pt x="121098" y="9367"/>
                  </a:lnTo>
                  <a:lnTo>
                    <a:pt x="137641" y="8925"/>
                  </a:lnTo>
                  <a:lnTo>
                    <a:pt x="145100" y="7855"/>
                  </a:lnTo>
                  <a:lnTo>
                    <a:pt x="151978" y="6189"/>
                  </a:lnTo>
                  <a:lnTo>
                    <a:pt x="158469" y="4126"/>
                  </a:lnTo>
                  <a:lnTo>
                    <a:pt x="165653" y="2750"/>
                  </a:lnTo>
                  <a:lnTo>
                    <a:pt x="173300" y="1833"/>
                  </a:lnTo>
                  <a:lnTo>
                    <a:pt x="181256" y="1222"/>
                  </a:lnTo>
                  <a:lnTo>
                    <a:pt x="189417" y="815"/>
                  </a:lnTo>
                  <a:lnTo>
                    <a:pt x="206105" y="361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98"/>
            <p:cNvSpPr/>
            <p:nvPr/>
          </p:nvSpPr>
          <p:spPr>
            <a:xfrm>
              <a:off x="2454945" y="4226242"/>
              <a:ext cx="248250" cy="34291"/>
            </a:xfrm>
            <a:custGeom>
              <a:avLst/>
              <a:gdLst/>
              <a:ahLst/>
              <a:cxnLst/>
              <a:rect l="0" t="0" r="0" b="0"/>
              <a:pathLst>
                <a:path w="248250" h="34291">
                  <a:moveTo>
                    <a:pt x="8219" y="34290"/>
                  </a:moveTo>
                  <a:lnTo>
                    <a:pt x="0" y="34290"/>
                  </a:lnTo>
                  <a:lnTo>
                    <a:pt x="20049" y="34290"/>
                  </a:lnTo>
                  <a:lnTo>
                    <a:pt x="23726" y="33337"/>
                  </a:lnTo>
                  <a:lnTo>
                    <a:pt x="28082" y="31750"/>
                  </a:lnTo>
                  <a:lnTo>
                    <a:pt x="32891" y="29739"/>
                  </a:lnTo>
                  <a:lnTo>
                    <a:pt x="38002" y="28399"/>
                  </a:lnTo>
                  <a:lnTo>
                    <a:pt x="43315" y="27505"/>
                  </a:lnTo>
                  <a:lnTo>
                    <a:pt x="48761" y="26909"/>
                  </a:lnTo>
                  <a:lnTo>
                    <a:pt x="55250" y="25560"/>
                  </a:lnTo>
                  <a:lnTo>
                    <a:pt x="62433" y="23707"/>
                  </a:lnTo>
                  <a:lnTo>
                    <a:pt x="70079" y="21520"/>
                  </a:lnTo>
                  <a:lnTo>
                    <a:pt x="77082" y="20061"/>
                  </a:lnTo>
                  <a:lnTo>
                    <a:pt x="83655" y="19089"/>
                  </a:lnTo>
                  <a:lnTo>
                    <a:pt x="89943" y="18441"/>
                  </a:lnTo>
                  <a:lnTo>
                    <a:pt x="96991" y="17057"/>
                  </a:lnTo>
                  <a:lnTo>
                    <a:pt x="104548" y="15182"/>
                  </a:lnTo>
                  <a:lnTo>
                    <a:pt x="112444" y="12979"/>
                  </a:lnTo>
                  <a:lnTo>
                    <a:pt x="120565" y="11510"/>
                  </a:lnTo>
                  <a:lnTo>
                    <a:pt x="128836" y="10531"/>
                  </a:lnTo>
                  <a:lnTo>
                    <a:pt x="137208" y="9878"/>
                  </a:lnTo>
                  <a:lnTo>
                    <a:pt x="145647" y="9443"/>
                  </a:lnTo>
                  <a:lnTo>
                    <a:pt x="162644" y="8959"/>
                  </a:lnTo>
                  <a:lnTo>
                    <a:pt x="170224" y="7878"/>
                  </a:lnTo>
                  <a:lnTo>
                    <a:pt x="177182" y="6205"/>
                  </a:lnTo>
                  <a:lnTo>
                    <a:pt x="183727" y="4136"/>
                  </a:lnTo>
                  <a:lnTo>
                    <a:pt x="190946" y="2758"/>
                  </a:lnTo>
                  <a:lnTo>
                    <a:pt x="198618" y="1839"/>
                  </a:lnTo>
                  <a:lnTo>
                    <a:pt x="206589" y="1226"/>
                  </a:lnTo>
                  <a:lnTo>
                    <a:pt x="213808" y="817"/>
                  </a:lnTo>
                  <a:lnTo>
                    <a:pt x="226910" y="363"/>
                  </a:lnTo>
                  <a:lnTo>
                    <a:pt x="24824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99"/>
            <p:cNvSpPr/>
            <p:nvPr/>
          </p:nvSpPr>
          <p:spPr>
            <a:xfrm>
              <a:off x="2806064" y="4003757"/>
              <a:ext cx="298308" cy="368219"/>
            </a:xfrm>
            <a:custGeom>
              <a:avLst/>
              <a:gdLst/>
              <a:ahLst/>
              <a:cxnLst/>
              <a:rect l="0" t="0" r="0" b="0"/>
              <a:pathLst>
                <a:path w="298308" h="368219">
                  <a:moveTo>
                    <a:pt x="0" y="76753"/>
                  </a:moveTo>
                  <a:lnTo>
                    <a:pt x="4551" y="76753"/>
                  </a:lnTo>
                  <a:lnTo>
                    <a:pt x="5892" y="75800"/>
                  </a:lnTo>
                  <a:lnTo>
                    <a:pt x="6786" y="74213"/>
                  </a:lnTo>
                  <a:lnTo>
                    <a:pt x="7779" y="69909"/>
                  </a:lnTo>
                  <a:lnTo>
                    <a:pt x="8220" y="64821"/>
                  </a:lnTo>
                  <a:lnTo>
                    <a:pt x="10242" y="62130"/>
                  </a:lnTo>
                  <a:lnTo>
                    <a:pt x="17570" y="56602"/>
                  </a:lnTo>
                  <a:lnTo>
                    <a:pt x="22191" y="53794"/>
                  </a:lnTo>
                  <a:lnTo>
                    <a:pt x="27177" y="50969"/>
                  </a:lnTo>
                  <a:lnTo>
                    <a:pt x="32405" y="48134"/>
                  </a:lnTo>
                  <a:lnTo>
                    <a:pt x="37796" y="44338"/>
                  </a:lnTo>
                  <a:lnTo>
                    <a:pt x="43295" y="39903"/>
                  </a:lnTo>
                  <a:lnTo>
                    <a:pt x="48866" y="35041"/>
                  </a:lnTo>
                  <a:lnTo>
                    <a:pt x="55438" y="30847"/>
                  </a:lnTo>
                  <a:lnTo>
                    <a:pt x="62676" y="27100"/>
                  </a:lnTo>
                  <a:lnTo>
                    <a:pt x="77386" y="20395"/>
                  </a:lnTo>
                  <a:lnTo>
                    <a:pt x="90274" y="14239"/>
                  </a:lnTo>
                  <a:lnTo>
                    <a:pt x="97331" y="12217"/>
                  </a:lnTo>
                  <a:lnTo>
                    <a:pt x="104892" y="10869"/>
                  </a:lnTo>
                  <a:lnTo>
                    <a:pt x="112791" y="9970"/>
                  </a:lnTo>
                  <a:lnTo>
                    <a:pt x="120914" y="8419"/>
                  </a:lnTo>
                  <a:lnTo>
                    <a:pt x="129187" y="6431"/>
                  </a:lnTo>
                  <a:lnTo>
                    <a:pt x="137560" y="4154"/>
                  </a:lnTo>
                  <a:lnTo>
                    <a:pt x="145047" y="2636"/>
                  </a:lnTo>
                  <a:lnTo>
                    <a:pt x="151943" y="1624"/>
                  </a:lnTo>
                  <a:lnTo>
                    <a:pt x="158445" y="950"/>
                  </a:lnTo>
                  <a:lnTo>
                    <a:pt x="164685" y="500"/>
                  </a:lnTo>
                  <a:lnTo>
                    <a:pt x="170751" y="200"/>
                  </a:lnTo>
                  <a:lnTo>
                    <a:pt x="176699" y="0"/>
                  </a:lnTo>
                  <a:lnTo>
                    <a:pt x="182570" y="819"/>
                  </a:lnTo>
                  <a:lnTo>
                    <a:pt x="188388" y="2318"/>
                  </a:lnTo>
                  <a:lnTo>
                    <a:pt x="194172" y="4270"/>
                  </a:lnTo>
                  <a:lnTo>
                    <a:pt x="199933" y="6523"/>
                  </a:lnTo>
                  <a:lnTo>
                    <a:pt x="205679" y="8978"/>
                  </a:lnTo>
                  <a:lnTo>
                    <a:pt x="211414" y="11567"/>
                  </a:lnTo>
                  <a:lnTo>
                    <a:pt x="215238" y="14246"/>
                  </a:lnTo>
                  <a:lnTo>
                    <a:pt x="217787" y="16984"/>
                  </a:lnTo>
                  <a:lnTo>
                    <a:pt x="219487" y="19762"/>
                  </a:lnTo>
                  <a:lnTo>
                    <a:pt x="221375" y="25388"/>
                  </a:lnTo>
                  <a:lnTo>
                    <a:pt x="222438" y="36451"/>
                  </a:lnTo>
                  <a:lnTo>
                    <a:pt x="222587" y="41312"/>
                  </a:lnTo>
                  <a:lnTo>
                    <a:pt x="220213" y="51794"/>
                  </a:lnTo>
                  <a:lnTo>
                    <a:pt x="215983" y="63755"/>
                  </a:lnTo>
                  <a:lnTo>
                    <a:pt x="210928" y="78596"/>
                  </a:lnTo>
                  <a:lnTo>
                    <a:pt x="207294" y="85601"/>
                  </a:lnTo>
                  <a:lnTo>
                    <a:pt x="202966" y="92177"/>
                  </a:lnTo>
                  <a:lnTo>
                    <a:pt x="198176" y="98465"/>
                  </a:lnTo>
                  <a:lnTo>
                    <a:pt x="192125" y="105515"/>
                  </a:lnTo>
                  <a:lnTo>
                    <a:pt x="185234" y="113073"/>
                  </a:lnTo>
                  <a:lnTo>
                    <a:pt x="164422" y="134822"/>
                  </a:lnTo>
                  <a:lnTo>
                    <a:pt x="140323" y="159237"/>
                  </a:lnTo>
                  <a:lnTo>
                    <a:pt x="134506" y="164127"/>
                  </a:lnTo>
                  <a:lnTo>
                    <a:pt x="128723" y="168340"/>
                  </a:lnTo>
                  <a:lnTo>
                    <a:pt x="122963" y="172101"/>
                  </a:lnTo>
                  <a:lnTo>
                    <a:pt x="114023" y="178820"/>
                  </a:lnTo>
                  <a:lnTo>
                    <a:pt x="110306" y="181945"/>
                  </a:lnTo>
                  <a:lnTo>
                    <a:pt x="103635" y="185417"/>
                  </a:lnTo>
                  <a:lnTo>
                    <a:pt x="94346" y="188181"/>
                  </a:lnTo>
                  <a:lnTo>
                    <a:pt x="106234" y="188194"/>
                  </a:lnTo>
                  <a:lnTo>
                    <a:pt x="114208" y="185655"/>
                  </a:lnTo>
                  <a:lnTo>
                    <a:pt x="119001" y="183644"/>
                  </a:lnTo>
                  <a:lnTo>
                    <a:pt x="124102" y="182304"/>
                  </a:lnTo>
                  <a:lnTo>
                    <a:pt x="129407" y="181410"/>
                  </a:lnTo>
                  <a:lnTo>
                    <a:pt x="134849" y="180814"/>
                  </a:lnTo>
                  <a:lnTo>
                    <a:pt x="140382" y="179465"/>
                  </a:lnTo>
                  <a:lnTo>
                    <a:pt x="145976" y="177612"/>
                  </a:lnTo>
                  <a:lnTo>
                    <a:pt x="151610" y="175425"/>
                  </a:lnTo>
                  <a:lnTo>
                    <a:pt x="157271" y="173967"/>
                  </a:lnTo>
                  <a:lnTo>
                    <a:pt x="162950" y="172995"/>
                  </a:lnTo>
                  <a:lnTo>
                    <a:pt x="168641" y="172347"/>
                  </a:lnTo>
                  <a:lnTo>
                    <a:pt x="175292" y="170962"/>
                  </a:lnTo>
                  <a:lnTo>
                    <a:pt x="182584" y="169086"/>
                  </a:lnTo>
                  <a:lnTo>
                    <a:pt x="190303" y="166884"/>
                  </a:lnTo>
                  <a:lnTo>
                    <a:pt x="197354" y="165415"/>
                  </a:lnTo>
                  <a:lnTo>
                    <a:pt x="203959" y="164436"/>
                  </a:lnTo>
                  <a:lnTo>
                    <a:pt x="210268" y="163783"/>
                  </a:lnTo>
                  <a:lnTo>
                    <a:pt x="217331" y="164300"/>
                  </a:lnTo>
                  <a:lnTo>
                    <a:pt x="224898" y="165598"/>
                  </a:lnTo>
                  <a:lnTo>
                    <a:pt x="232799" y="167415"/>
                  </a:lnTo>
                  <a:lnTo>
                    <a:pt x="239020" y="169579"/>
                  </a:lnTo>
                  <a:lnTo>
                    <a:pt x="244119" y="171974"/>
                  </a:lnTo>
                  <a:lnTo>
                    <a:pt x="248471" y="174524"/>
                  </a:lnTo>
                  <a:lnTo>
                    <a:pt x="253278" y="176223"/>
                  </a:lnTo>
                  <a:lnTo>
                    <a:pt x="258387" y="177357"/>
                  </a:lnTo>
                  <a:lnTo>
                    <a:pt x="263698" y="178112"/>
                  </a:lnTo>
                  <a:lnTo>
                    <a:pt x="272139" y="181491"/>
                  </a:lnTo>
                  <a:lnTo>
                    <a:pt x="275724" y="183726"/>
                  </a:lnTo>
                  <a:lnTo>
                    <a:pt x="282247" y="191289"/>
                  </a:lnTo>
                  <a:lnTo>
                    <a:pt x="288321" y="200048"/>
                  </a:lnTo>
                  <a:lnTo>
                    <a:pt x="296143" y="210334"/>
                  </a:lnTo>
                  <a:lnTo>
                    <a:pt x="298307" y="216449"/>
                  </a:lnTo>
                  <a:lnTo>
                    <a:pt x="297932" y="220366"/>
                  </a:lnTo>
                  <a:lnTo>
                    <a:pt x="294975" y="229798"/>
                  </a:lnTo>
                  <a:lnTo>
                    <a:pt x="287954" y="250370"/>
                  </a:lnTo>
                  <a:lnTo>
                    <a:pt x="284362" y="257267"/>
                  </a:lnTo>
                  <a:lnTo>
                    <a:pt x="280063" y="263771"/>
                  </a:lnTo>
                  <a:lnTo>
                    <a:pt x="275291" y="270011"/>
                  </a:lnTo>
                  <a:lnTo>
                    <a:pt x="270205" y="276077"/>
                  </a:lnTo>
                  <a:lnTo>
                    <a:pt x="264909" y="282025"/>
                  </a:lnTo>
                  <a:lnTo>
                    <a:pt x="253945" y="293715"/>
                  </a:lnTo>
                  <a:lnTo>
                    <a:pt x="225694" y="322470"/>
                  </a:lnTo>
                  <a:lnTo>
                    <a:pt x="219043" y="327242"/>
                  </a:lnTo>
                  <a:lnTo>
                    <a:pt x="211751" y="331376"/>
                  </a:lnTo>
                  <a:lnTo>
                    <a:pt x="166087" y="353781"/>
                  </a:lnTo>
                  <a:lnTo>
                    <a:pt x="148695" y="362458"/>
                  </a:lnTo>
                  <a:lnTo>
                    <a:pt x="139747" y="365658"/>
                  </a:lnTo>
                  <a:lnTo>
                    <a:pt x="131643" y="367080"/>
                  </a:lnTo>
                  <a:lnTo>
                    <a:pt x="126814" y="367459"/>
                  </a:lnTo>
                  <a:lnTo>
                    <a:pt x="117322" y="367880"/>
                  </a:lnTo>
                  <a:lnTo>
                    <a:pt x="106623" y="368118"/>
                  </a:lnTo>
                  <a:lnTo>
                    <a:pt x="78857" y="368217"/>
                  </a:lnTo>
                  <a:lnTo>
                    <a:pt x="85725" y="3682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00"/>
            <p:cNvSpPr/>
            <p:nvPr/>
          </p:nvSpPr>
          <p:spPr>
            <a:xfrm>
              <a:off x="3200400" y="4063365"/>
              <a:ext cx="274321" cy="257176"/>
            </a:xfrm>
            <a:custGeom>
              <a:avLst/>
              <a:gdLst/>
              <a:ahLst/>
              <a:cxnLst/>
              <a:rect l="0" t="0" r="0" b="0"/>
              <a:pathLst>
                <a:path w="274321" h="257176">
                  <a:moveTo>
                    <a:pt x="0" y="0"/>
                  </a:moveTo>
                  <a:lnTo>
                    <a:pt x="0" y="8219"/>
                  </a:lnTo>
                  <a:lnTo>
                    <a:pt x="4550" y="13018"/>
                  </a:lnTo>
                  <a:lnTo>
                    <a:pt x="6843" y="14394"/>
                  </a:lnTo>
                  <a:lnTo>
                    <a:pt x="11931" y="15922"/>
                  </a:lnTo>
                  <a:lnTo>
                    <a:pt x="14621" y="18235"/>
                  </a:lnTo>
                  <a:lnTo>
                    <a:pt x="20150" y="25884"/>
                  </a:lnTo>
                  <a:lnTo>
                    <a:pt x="28323" y="33094"/>
                  </a:lnTo>
                  <a:lnTo>
                    <a:pt x="33169" y="36350"/>
                  </a:lnTo>
                  <a:lnTo>
                    <a:pt x="38305" y="39473"/>
                  </a:lnTo>
                  <a:lnTo>
                    <a:pt x="43634" y="42508"/>
                  </a:lnTo>
                  <a:lnTo>
                    <a:pt x="49092" y="45483"/>
                  </a:lnTo>
                  <a:lnTo>
                    <a:pt x="54635" y="49372"/>
                  </a:lnTo>
                  <a:lnTo>
                    <a:pt x="60236" y="53870"/>
                  </a:lnTo>
                  <a:lnTo>
                    <a:pt x="65875" y="58773"/>
                  </a:lnTo>
                  <a:lnTo>
                    <a:pt x="74680" y="66761"/>
                  </a:lnTo>
                  <a:lnTo>
                    <a:pt x="82721" y="74439"/>
                  </a:lnTo>
                  <a:lnTo>
                    <a:pt x="92645" y="84201"/>
                  </a:lnTo>
                  <a:lnTo>
                    <a:pt x="98911" y="89472"/>
                  </a:lnTo>
                  <a:lnTo>
                    <a:pt x="105945" y="94890"/>
                  </a:lnTo>
                  <a:lnTo>
                    <a:pt x="113493" y="100407"/>
                  </a:lnTo>
                  <a:lnTo>
                    <a:pt x="120429" y="105990"/>
                  </a:lnTo>
                  <a:lnTo>
                    <a:pt x="126958" y="111618"/>
                  </a:lnTo>
                  <a:lnTo>
                    <a:pt x="133216" y="117274"/>
                  </a:lnTo>
                  <a:lnTo>
                    <a:pt x="140246" y="122950"/>
                  </a:lnTo>
                  <a:lnTo>
                    <a:pt x="147790" y="128639"/>
                  </a:lnTo>
                  <a:lnTo>
                    <a:pt x="155676" y="134337"/>
                  </a:lnTo>
                  <a:lnTo>
                    <a:pt x="162839" y="140040"/>
                  </a:lnTo>
                  <a:lnTo>
                    <a:pt x="169519" y="145747"/>
                  </a:lnTo>
                  <a:lnTo>
                    <a:pt x="175878" y="151457"/>
                  </a:lnTo>
                  <a:lnTo>
                    <a:pt x="188023" y="162882"/>
                  </a:lnTo>
                  <a:lnTo>
                    <a:pt x="193928" y="168595"/>
                  </a:lnTo>
                  <a:lnTo>
                    <a:pt x="199770" y="173357"/>
                  </a:lnTo>
                  <a:lnTo>
                    <a:pt x="205570" y="177483"/>
                  </a:lnTo>
                  <a:lnTo>
                    <a:pt x="211342" y="181187"/>
                  </a:lnTo>
                  <a:lnTo>
                    <a:pt x="216142" y="185562"/>
                  </a:lnTo>
                  <a:lnTo>
                    <a:pt x="220294" y="190383"/>
                  </a:lnTo>
                  <a:lnTo>
                    <a:pt x="224015" y="195501"/>
                  </a:lnTo>
                  <a:lnTo>
                    <a:pt x="228401" y="199867"/>
                  </a:lnTo>
                  <a:lnTo>
                    <a:pt x="233229" y="203729"/>
                  </a:lnTo>
                  <a:lnTo>
                    <a:pt x="238354" y="207257"/>
                  </a:lnTo>
                  <a:lnTo>
                    <a:pt x="246587" y="213716"/>
                  </a:lnTo>
                  <a:lnTo>
                    <a:pt x="253422" y="219762"/>
                  </a:lnTo>
                  <a:lnTo>
                    <a:pt x="259634" y="225625"/>
                  </a:lnTo>
                  <a:lnTo>
                    <a:pt x="268487" y="234280"/>
                  </a:lnTo>
                  <a:lnTo>
                    <a:pt x="270431" y="237149"/>
                  </a:lnTo>
                  <a:lnTo>
                    <a:pt x="272591" y="242877"/>
                  </a:lnTo>
                  <a:lnTo>
                    <a:pt x="273551" y="248598"/>
                  </a:lnTo>
                  <a:lnTo>
                    <a:pt x="27432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01"/>
            <p:cNvSpPr/>
            <p:nvPr/>
          </p:nvSpPr>
          <p:spPr>
            <a:xfrm>
              <a:off x="3217544" y="4037647"/>
              <a:ext cx="248604" cy="317183"/>
            </a:xfrm>
            <a:custGeom>
              <a:avLst/>
              <a:gdLst/>
              <a:ahLst/>
              <a:cxnLst/>
              <a:rect l="0" t="0" r="0" b="0"/>
              <a:pathLst>
                <a:path w="248604" h="317183">
                  <a:moveTo>
                    <a:pt x="248603" y="0"/>
                  </a:moveTo>
                  <a:lnTo>
                    <a:pt x="240136" y="0"/>
                  </a:lnTo>
                  <a:lnTo>
                    <a:pt x="240062" y="9102"/>
                  </a:lnTo>
                  <a:lnTo>
                    <a:pt x="238146" y="12736"/>
                  </a:lnTo>
                  <a:lnTo>
                    <a:pt x="230938" y="19313"/>
                  </a:lnTo>
                  <a:lnTo>
                    <a:pt x="227301" y="24305"/>
                  </a:lnTo>
                  <a:lnTo>
                    <a:pt x="223925" y="30491"/>
                  </a:lnTo>
                  <a:lnTo>
                    <a:pt x="220720" y="37472"/>
                  </a:lnTo>
                  <a:lnTo>
                    <a:pt x="216680" y="44984"/>
                  </a:lnTo>
                  <a:lnTo>
                    <a:pt x="212081" y="52849"/>
                  </a:lnTo>
                  <a:lnTo>
                    <a:pt x="201891" y="69209"/>
                  </a:lnTo>
                  <a:lnTo>
                    <a:pt x="174178" y="111526"/>
                  </a:lnTo>
                  <a:lnTo>
                    <a:pt x="167554" y="120070"/>
                  </a:lnTo>
                  <a:lnTo>
                    <a:pt x="160280" y="128625"/>
                  </a:lnTo>
                  <a:lnTo>
                    <a:pt x="152573" y="137184"/>
                  </a:lnTo>
                  <a:lnTo>
                    <a:pt x="136391" y="154316"/>
                  </a:lnTo>
                  <a:lnTo>
                    <a:pt x="128075" y="162884"/>
                  </a:lnTo>
                  <a:lnTo>
                    <a:pt x="120626" y="171455"/>
                  </a:lnTo>
                  <a:lnTo>
                    <a:pt x="113755" y="180026"/>
                  </a:lnTo>
                  <a:lnTo>
                    <a:pt x="107269" y="188597"/>
                  </a:lnTo>
                  <a:lnTo>
                    <a:pt x="100088" y="197169"/>
                  </a:lnTo>
                  <a:lnTo>
                    <a:pt x="92443" y="205741"/>
                  </a:lnTo>
                  <a:lnTo>
                    <a:pt x="84489" y="214313"/>
                  </a:lnTo>
                  <a:lnTo>
                    <a:pt x="78234" y="221933"/>
                  </a:lnTo>
                  <a:lnTo>
                    <a:pt x="73111" y="228918"/>
                  </a:lnTo>
                  <a:lnTo>
                    <a:pt x="68743" y="235479"/>
                  </a:lnTo>
                  <a:lnTo>
                    <a:pt x="62974" y="242711"/>
                  </a:lnTo>
                  <a:lnTo>
                    <a:pt x="56270" y="250390"/>
                  </a:lnTo>
                  <a:lnTo>
                    <a:pt x="38263" y="269769"/>
                  </a:lnTo>
                  <a:lnTo>
                    <a:pt x="23645" y="284851"/>
                  </a:lnTo>
                  <a:lnTo>
                    <a:pt x="14520" y="294056"/>
                  </a:lnTo>
                  <a:lnTo>
                    <a:pt x="12538" y="297003"/>
                  </a:lnTo>
                  <a:lnTo>
                    <a:pt x="10335" y="302816"/>
                  </a:lnTo>
                  <a:lnTo>
                    <a:pt x="8795" y="304748"/>
                  </a:lnTo>
                  <a:lnTo>
                    <a:pt x="6816" y="306035"/>
                  </a:lnTo>
                  <a:lnTo>
                    <a:pt x="399" y="308459"/>
                  </a:lnTo>
                  <a:lnTo>
                    <a:pt x="0" y="3171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02"/>
            <p:cNvSpPr/>
            <p:nvPr/>
          </p:nvSpPr>
          <p:spPr>
            <a:xfrm>
              <a:off x="3671887" y="4166266"/>
              <a:ext cx="162878" cy="8542"/>
            </a:xfrm>
            <a:custGeom>
              <a:avLst/>
              <a:gdLst/>
              <a:ahLst/>
              <a:cxnLst/>
              <a:rect l="0" t="0" r="0" b="0"/>
              <a:pathLst>
                <a:path w="162878" h="8542">
                  <a:moveTo>
                    <a:pt x="0" y="8541"/>
                  </a:moveTo>
                  <a:lnTo>
                    <a:pt x="4551" y="8541"/>
                  </a:lnTo>
                  <a:lnTo>
                    <a:pt x="6844" y="7588"/>
                  </a:lnTo>
                  <a:lnTo>
                    <a:pt x="9325" y="6001"/>
                  </a:lnTo>
                  <a:lnTo>
                    <a:pt x="11931" y="3990"/>
                  </a:lnTo>
                  <a:lnTo>
                    <a:pt x="15574" y="2650"/>
                  </a:lnTo>
                  <a:lnTo>
                    <a:pt x="19908" y="1756"/>
                  </a:lnTo>
                  <a:lnTo>
                    <a:pt x="24702" y="1160"/>
                  </a:lnTo>
                  <a:lnTo>
                    <a:pt x="28851" y="763"/>
                  </a:lnTo>
                  <a:lnTo>
                    <a:pt x="32569" y="498"/>
                  </a:lnTo>
                  <a:lnTo>
                    <a:pt x="36000" y="322"/>
                  </a:lnTo>
                  <a:lnTo>
                    <a:pt x="44893" y="126"/>
                  </a:lnTo>
                  <a:lnTo>
                    <a:pt x="70674" y="0"/>
                  </a:lnTo>
                  <a:lnTo>
                    <a:pt x="76644" y="942"/>
                  </a:lnTo>
                  <a:lnTo>
                    <a:pt x="81576" y="2522"/>
                  </a:lnTo>
                  <a:lnTo>
                    <a:pt x="85816" y="4529"/>
                  </a:lnTo>
                  <a:lnTo>
                    <a:pt x="91501" y="5866"/>
                  </a:lnTo>
                  <a:lnTo>
                    <a:pt x="98148" y="6758"/>
                  </a:lnTo>
                  <a:lnTo>
                    <a:pt x="105437" y="7352"/>
                  </a:lnTo>
                  <a:lnTo>
                    <a:pt x="112201" y="7748"/>
                  </a:lnTo>
                  <a:lnTo>
                    <a:pt x="124797" y="8189"/>
                  </a:lnTo>
                  <a:lnTo>
                    <a:pt x="151642" y="8495"/>
                  </a:lnTo>
                  <a:lnTo>
                    <a:pt x="162877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03"/>
            <p:cNvSpPr/>
            <p:nvPr/>
          </p:nvSpPr>
          <p:spPr>
            <a:xfrm>
              <a:off x="3954779" y="3994798"/>
              <a:ext cx="402909" cy="300025"/>
            </a:xfrm>
            <a:custGeom>
              <a:avLst/>
              <a:gdLst/>
              <a:ahLst/>
              <a:cxnLst/>
              <a:rect l="0" t="0" r="0" b="0"/>
              <a:pathLst>
                <a:path w="402909" h="300025">
                  <a:moveTo>
                    <a:pt x="0" y="77139"/>
                  </a:moveTo>
                  <a:lnTo>
                    <a:pt x="0" y="55828"/>
                  </a:lnTo>
                  <a:lnTo>
                    <a:pt x="1905" y="53406"/>
                  </a:lnTo>
                  <a:lnTo>
                    <a:pt x="11783" y="45448"/>
                  </a:lnTo>
                  <a:lnTo>
                    <a:pt x="13571" y="42677"/>
                  </a:lnTo>
                  <a:lnTo>
                    <a:pt x="14762" y="39877"/>
                  </a:lnTo>
                  <a:lnTo>
                    <a:pt x="17462" y="37057"/>
                  </a:lnTo>
                  <a:lnTo>
                    <a:pt x="25541" y="31385"/>
                  </a:lnTo>
                  <a:lnTo>
                    <a:pt x="35482" y="25689"/>
                  </a:lnTo>
                  <a:lnTo>
                    <a:pt x="46250" y="19982"/>
                  </a:lnTo>
                  <a:lnTo>
                    <a:pt x="74365" y="5701"/>
                  </a:lnTo>
                  <a:lnTo>
                    <a:pt x="85756" y="2526"/>
                  </a:lnTo>
                  <a:lnTo>
                    <a:pt x="97169" y="1115"/>
                  </a:lnTo>
                  <a:lnTo>
                    <a:pt x="108592" y="488"/>
                  </a:lnTo>
                  <a:lnTo>
                    <a:pt x="121182" y="135"/>
                  </a:lnTo>
                  <a:lnTo>
                    <a:pt x="147250" y="0"/>
                  </a:lnTo>
                  <a:lnTo>
                    <a:pt x="156250" y="2532"/>
                  </a:lnTo>
                  <a:lnTo>
                    <a:pt x="161317" y="4541"/>
                  </a:lnTo>
                  <a:lnTo>
                    <a:pt x="164695" y="6833"/>
                  </a:lnTo>
                  <a:lnTo>
                    <a:pt x="166946" y="9314"/>
                  </a:lnTo>
                  <a:lnTo>
                    <a:pt x="170401" y="14609"/>
                  </a:lnTo>
                  <a:lnTo>
                    <a:pt x="177702" y="22946"/>
                  </a:lnTo>
                  <a:lnTo>
                    <a:pt x="183119" y="28606"/>
                  </a:lnTo>
                  <a:lnTo>
                    <a:pt x="184945" y="32401"/>
                  </a:lnTo>
                  <a:lnTo>
                    <a:pt x="186972" y="41698"/>
                  </a:lnTo>
                  <a:lnTo>
                    <a:pt x="186561" y="46844"/>
                  </a:lnTo>
                  <a:lnTo>
                    <a:pt x="185334" y="52180"/>
                  </a:lnTo>
                  <a:lnTo>
                    <a:pt x="183564" y="57642"/>
                  </a:lnTo>
                  <a:lnTo>
                    <a:pt x="182384" y="63189"/>
                  </a:lnTo>
                  <a:lnTo>
                    <a:pt x="181597" y="68791"/>
                  </a:lnTo>
                  <a:lnTo>
                    <a:pt x="181072" y="74431"/>
                  </a:lnTo>
                  <a:lnTo>
                    <a:pt x="179770" y="80096"/>
                  </a:lnTo>
                  <a:lnTo>
                    <a:pt x="177949" y="85778"/>
                  </a:lnTo>
                  <a:lnTo>
                    <a:pt x="175783" y="91471"/>
                  </a:lnTo>
                  <a:lnTo>
                    <a:pt x="170836" y="105416"/>
                  </a:lnTo>
                  <a:lnTo>
                    <a:pt x="168184" y="113136"/>
                  </a:lnTo>
                  <a:lnTo>
                    <a:pt x="164510" y="120187"/>
                  </a:lnTo>
                  <a:lnTo>
                    <a:pt x="160156" y="126793"/>
                  </a:lnTo>
                  <a:lnTo>
                    <a:pt x="155348" y="133101"/>
                  </a:lnTo>
                  <a:lnTo>
                    <a:pt x="151191" y="139212"/>
                  </a:lnTo>
                  <a:lnTo>
                    <a:pt x="147466" y="145191"/>
                  </a:lnTo>
                  <a:lnTo>
                    <a:pt x="144031" y="151082"/>
                  </a:lnTo>
                  <a:lnTo>
                    <a:pt x="135134" y="165248"/>
                  </a:lnTo>
                  <a:lnTo>
                    <a:pt x="130094" y="173026"/>
                  </a:lnTo>
                  <a:lnTo>
                    <a:pt x="125782" y="180116"/>
                  </a:lnTo>
                  <a:lnTo>
                    <a:pt x="121955" y="186748"/>
                  </a:lnTo>
                  <a:lnTo>
                    <a:pt x="115162" y="199197"/>
                  </a:lnTo>
                  <a:lnTo>
                    <a:pt x="108969" y="211079"/>
                  </a:lnTo>
                  <a:lnTo>
                    <a:pt x="105031" y="216915"/>
                  </a:lnTo>
                  <a:lnTo>
                    <a:pt x="100501" y="222711"/>
                  </a:lnTo>
                  <a:lnTo>
                    <a:pt x="95576" y="228479"/>
                  </a:lnTo>
                  <a:lnTo>
                    <a:pt x="87564" y="237429"/>
                  </a:lnTo>
                  <a:lnTo>
                    <a:pt x="80828" y="245534"/>
                  </a:lnTo>
                  <a:lnTo>
                    <a:pt x="77698" y="250362"/>
                  </a:lnTo>
                  <a:lnTo>
                    <a:pt x="74659" y="255487"/>
                  </a:lnTo>
                  <a:lnTo>
                    <a:pt x="68742" y="263719"/>
                  </a:lnTo>
                  <a:lnTo>
                    <a:pt x="62937" y="270554"/>
                  </a:lnTo>
                  <a:lnTo>
                    <a:pt x="57183" y="276766"/>
                  </a:lnTo>
                  <a:lnTo>
                    <a:pt x="55267" y="279756"/>
                  </a:lnTo>
                  <a:lnTo>
                    <a:pt x="53139" y="285619"/>
                  </a:lnTo>
                  <a:lnTo>
                    <a:pt x="51618" y="287563"/>
                  </a:lnTo>
                  <a:lnTo>
                    <a:pt x="49652" y="288859"/>
                  </a:lnTo>
                  <a:lnTo>
                    <a:pt x="44204" y="290940"/>
                  </a:lnTo>
                  <a:lnTo>
                    <a:pt x="43757" y="292063"/>
                  </a:lnTo>
                  <a:lnTo>
                    <a:pt x="42898" y="299658"/>
                  </a:lnTo>
                  <a:lnTo>
                    <a:pt x="54798" y="299992"/>
                  </a:lnTo>
                  <a:lnTo>
                    <a:pt x="91956" y="300023"/>
                  </a:lnTo>
                  <a:lnTo>
                    <a:pt x="103100" y="297484"/>
                  </a:lnTo>
                  <a:lnTo>
                    <a:pt x="115355" y="294133"/>
                  </a:lnTo>
                  <a:lnTo>
                    <a:pt x="122623" y="293239"/>
                  </a:lnTo>
                  <a:lnTo>
                    <a:pt x="130327" y="292643"/>
                  </a:lnTo>
                  <a:lnTo>
                    <a:pt x="139272" y="292246"/>
                  </a:lnTo>
                  <a:lnTo>
                    <a:pt x="159371" y="291805"/>
                  </a:lnTo>
                  <a:lnTo>
                    <a:pt x="169113" y="290734"/>
                  </a:lnTo>
                  <a:lnTo>
                    <a:pt x="178465" y="289069"/>
                  </a:lnTo>
                  <a:lnTo>
                    <a:pt x="187556" y="287006"/>
                  </a:lnTo>
                  <a:lnTo>
                    <a:pt x="196475" y="285630"/>
                  </a:lnTo>
                  <a:lnTo>
                    <a:pt x="205279" y="284713"/>
                  </a:lnTo>
                  <a:lnTo>
                    <a:pt x="214005" y="284102"/>
                  </a:lnTo>
                  <a:lnTo>
                    <a:pt x="222680" y="283694"/>
                  </a:lnTo>
                  <a:lnTo>
                    <a:pt x="239939" y="283241"/>
                  </a:lnTo>
                  <a:lnTo>
                    <a:pt x="317180" y="282889"/>
                  </a:lnTo>
                  <a:lnTo>
                    <a:pt x="325754" y="283838"/>
                  </a:lnTo>
                  <a:lnTo>
                    <a:pt x="334327" y="285424"/>
                  </a:lnTo>
                  <a:lnTo>
                    <a:pt x="342900" y="287433"/>
                  </a:lnTo>
                  <a:lnTo>
                    <a:pt x="350520" y="288773"/>
                  </a:lnTo>
                  <a:lnTo>
                    <a:pt x="357505" y="289666"/>
                  </a:lnTo>
                  <a:lnTo>
                    <a:pt x="364067" y="290261"/>
                  </a:lnTo>
                  <a:lnTo>
                    <a:pt x="376438" y="293463"/>
                  </a:lnTo>
                  <a:lnTo>
                    <a:pt x="387334" y="297108"/>
                  </a:lnTo>
                  <a:lnTo>
                    <a:pt x="391572" y="298080"/>
                  </a:lnTo>
                  <a:lnTo>
                    <a:pt x="402908" y="3000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04"/>
            <p:cNvSpPr/>
            <p:nvPr/>
          </p:nvSpPr>
          <p:spPr>
            <a:xfrm>
              <a:off x="2334577" y="4783454"/>
              <a:ext cx="214313" cy="565592"/>
            </a:xfrm>
            <a:custGeom>
              <a:avLst/>
              <a:gdLst/>
              <a:ahLst/>
              <a:cxnLst/>
              <a:rect l="0" t="0" r="0" b="0"/>
              <a:pathLst>
                <a:path w="214313" h="565592">
                  <a:moveTo>
                    <a:pt x="34290" y="0"/>
                  </a:moveTo>
                  <a:lnTo>
                    <a:pt x="34290" y="28620"/>
                  </a:lnTo>
                  <a:lnTo>
                    <a:pt x="35242" y="31462"/>
                  </a:lnTo>
                  <a:lnTo>
                    <a:pt x="38841" y="37161"/>
                  </a:lnTo>
                  <a:lnTo>
                    <a:pt x="39229" y="40967"/>
                  </a:lnTo>
                  <a:lnTo>
                    <a:pt x="36177" y="55425"/>
                  </a:lnTo>
                  <a:lnTo>
                    <a:pt x="34849" y="71773"/>
                  </a:lnTo>
                  <a:lnTo>
                    <a:pt x="34539" y="83017"/>
                  </a:lnTo>
                  <a:lnTo>
                    <a:pt x="36940" y="96904"/>
                  </a:lnTo>
                  <a:lnTo>
                    <a:pt x="40230" y="111649"/>
                  </a:lnTo>
                  <a:lnTo>
                    <a:pt x="41693" y="124552"/>
                  </a:lnTo>
                  <a:lnTo>
                    <a:pt x="42343" y="136637"/>
                  </a:lnTo>
                  <a:lnTo>
                    <a:pt x="42709" y="151611"/>
                  </a:lnTo>
                  <a:lnTo>
                    <a:pt x="42760" y="155366"/>
                  </a:lnTo>
                  <a:lnTo>
                    <a:pt x="45357" y="164619"/>
                  </a:lnTo>
                  <a:lnTo>
                    <a:pt x="49686" y="174129"/>
                  </a:lnTo>
                  <a:lnTo>
                    <a:pt x="54785" y="181531"/>
                  </a:lnTo>
                  <a:lnTo>
                    <a:pt x="59928" y="188153"/>
                  </a:lnTo>
                  <a:lnTo>
                    <a:pt x="66546" y="195026"/>
                  </a:lnTo>
                  <a:lnTo>
                    <a:pt x="71803" y="200344"/>
                  </a:lnTo>
                  <a:lnTo>
                    <a:pt x="75491" y="202143"/>
                  </a:lnTo>
                  <a:lnTo>
                    <a:pt x="79855" y="203342"/>
                  </a:lnTo>
                  <a:lnTo>
                    <a:pt x="84669" y="204141"/>
                  </a:lnTo>
                  <a:lnTo>
                    <a:pt x="88831" y="204675"/>
                  </a:lnTo>
                  <a:lnTo>
                    <a:pt x="92558" y="205030"/>
                  </a:lnTo>
                  <a:lnTo>
                    <a:pt x="99240" y="205425"/>
                  </a:lnTo>
                  <a:lnTo>
                    <a:pt x="105384" y="205600"/>
                  </a:lnTo>
                  <a:lnTo>
                    <a:pt x="108356" y="204695"/>
                  </a:lnTo>
                  <a:lnTo>
                    <a:pt x="114198" y="201148"/>
                  </a:lnTo>
                  <a:lnTo>
                    <a:pt x="119970" y="196397"/>
                  </a:lnTo>
                  <a:lnTo>
                    <a:pt x="126663" y="191110"/>
                  </a:lnTo>
                  <a:lnTo>
                    <a:pt x="131114" y="188367"/>
                  </a:lnTo>
                  <a:lnTo>
                    <a:pt x="135987" y="185586"/>
                  </a:lnTo>
                  <a:lnTo>
                    <a:pt x="140188" y="182779"/>
                  </a:lnTo>
                  <a:lnTo>
                    <a:pt x="143941" y="179956"/>
                  </a:lnTo>
                  <a:lnTo>
                    <a:pt x="147396" y="177121"/>
                  </a:lnTo>
                  <a:lnTo>
                    <a:pt x="153774" y="168891"/>
                  </a:lnTo>
                  <a:lnTo>
                    <a:pt x="159784" y="159836"/>
                  </a:lnTo>
                  <a:lnTo>
                    <a:pt x="165630" y="152636"/>
                  </a:lnTo>
                  <a:lnTo>
                    <a:pt x="171403" y="143721"/>
                  </a:lnTo>
                  <a:lnTo>
                    <a:pt x="174276" y="138677"/>
                  </a:lnTo>
                  <a:lnTo>
                    <a:pt x="177469" y="125452"/>
                  </a:lnTo>
                  <a:lnTo>
                    <a:pt x="179840" y="111002"/>
                  </a:lnTo>
                  <a:lnTo>
                    <a:pt x="184069" y="98230"/>
                  </a:lnTo>
                  <a:lnTo>
                    <a:pt x="189123" y="86203"/>
                  </a:lnTo>
                  <a:lnTo>
                    <a:pt x="193592" y="74508"/>
                  </a:lnTo>
                  <a:lnTo>
                    <a:pt x="196108" y="58166"/>
                  </a:lnTo>
                  <a:lnTo>
                    <a:pt x="196696" y="50299"/>
                  </a:lnTo>
                  <a:lnTo>
                    <a:pt x="201579" y="35965"/>
                  </a:lnTo>
                  <a:lnTo>
                    <a:pt x="204507" y="24203"/>
                  </a:lnTo>
                  <a:lnTo>
                    <a:pt x="205739" y="8587"/>
                  </a:lnTo>
                  <a:lnTo>
                    <a:pt x="205740" y="20506"/>
                  </a:lnTo>
                  <a:lnTo>
                    <a:pt x="211631" y="38376"/>
                  </a:lnTo>
                  <a:lnTo>
                    <a:pt x="213518" y="54657"/>
                  </a:lnTo>
                  <a:lnTo>
                    <a:pt x="213960" y="65885"/>
                  </a:lnTo>
                  <a:lnTo>
                    <a:pt x="214282" y="123891"/>
                  </a:lnTo>
                  <a:lnTo>
                    <a:pt x="214312" y="271973"/>
                  </a:lnTo>
                  <a:lnTo>
                    <a:pt x="213360" y="286090"/>
                  </a:lnTo>
                  <a:lnTo>
                    <a:pt x="211773" y="300265"/>
                  </a:lnTo>
                  <a:lnTo>
                    <a:pt x="209762" y="314477"/>
                  </a:lnTo>
                  <a:lnTo>
                    <a:pt x="208421" y="327761"/>
                  </a:lnTo>
                  <a:lnTo>
                    <a:pt x="207527" y="340428"/>
                  </a:lnTo>
                  <a:lnTo>
                    <a:pt x="206932" y="352682"/>
                  </a:lnTo>
                  <a:lnTo>
                    <a:pt x="205582" y="364661"/>
                  </a:lnTo>
                  <a:lnTo>
                    <a:pt x="203729" y="376458"/>
                  </a:lnTo>
                  <a:lnTo>
                    <a:pt x="201542" y="388132"/>
                  </a:lnTo>
                  <a:lnTo>
                    <a:pt x="196572" y="411263"/>
                  </a:lnTo>
                  <a:lnTo>
                    <a:pt x="193913" y="422766"/>
                  </a:lnTo>
                  <a:lnTo>
                    <a:pt x="192140" y="434244"/>
                  </a:lnTo>
                  <a:lnTo>
                    <a:pt x="190959" y="445706"/>
                  </a:lnTo>
                  <a:lnTo>
                    <a:pt x="190171" y="457158"/>
                  </a:lnTo>
                  <a:lnTo>
                    <a:pt x="188693" y="467650"/>
                  </a:lnTo>
                  <a:lnTo>
                    <a:pt x="186755" y="477502"/>
                  </a:lnTo>
                  <a:lnTo>
                    <a:pt x="184511" y="486927"/>
                  </a:lnTo>
                  <a:lnTo>
                    <a:pt x="181110" y="495116"/>
                  </a:lnTo>
                  <a:lnTo>
                    <a:pt x="176937" y="502480"/>
                  </a:lnTo>
                  <a:lnTo>
                    <a:pt x="172251" y="509295"/>
                  </a:lnTo>
                  <a:lnTo>
                    <a:pt x="168174" y="515742"/>
                  </a:lnTo>
                  <a:lnTo>
                    <a:pt x="164503" y="521946"/>
                  </a:lnTo>
                  <a:lnTo>
                    <a:pt x="161104" y="527987"/>
                  </a:lnTo>
                  <a:lnTo>
                    <a:pt x="156933" y="533919"/>
                  </a:lnTo>
                  <a:lnTo>
                    <a:pt x="152247" y="539779"/>
                  </a:lnTo>
                  <a:lnTo>
                    <a:pt x="147218" y="545590"/>
                  </a:lnTo>
                  <a:lnTo>
                    <a:pt x="141630" y="554588"/>
                  </a:lnTo>
                  <a:lnTo>
                    <a:pt x="140140" y="558320"/>
                  </a:lnTo>
                  <a:lnTo>
                    <a:pt x="137242" y="560809"/>
                  </a:lnTo>
                  <a:lnTo>
                    <a:pt x="133404" y="562468"/>
                  </a:lnTo>
                  <a:lnTo>
                    <a:pt x="128941" y="563574"/>
                  </a:lnTo>
                  <a:lnTo>
                    <a:pt x="123108" y="564311"/>
                  </a:lnTo>
                  <a:lnTo>
                    <a:pt x="116362" y="564802"/>
                  </a:lnTo>
                  <a:lnTo>
                    <a:pt x="103151" y="565349"/>
                  </a:lnTo>
                  <a:lnTo>
                    <a:pt x="94105" y="565591"/>
                  </a:lnTo>
                  <a:lnTo>
                    <a:pt x="89407" y="564704"/>
                  </a:lnTo>
                  <a:lnTo>
                    <a:pt x="84370" y="563159"/>
                  </a:lnTo>
                  <a:lnTo>
                    <a:pt x="79106" y="561177"/>
                  </a:lnTo>
                  <a:lnTo>
                    <a:pt x="73693" y="558903"/>
                  </a:lnTo>
                  <a:lnTo>
                    <a:pt x="68178" y="556435"/>
                  </a:lnTo>
                  <a:lnTo>
                    <a:pt x="62597" y="553837"/>
                  </a:lnTo>
                  <a:lnTo>
                    <a:pt x="57924" y="551152"/>
                  </a:lnTo>
                  <a:lnTo>
                    <a:pt x="53856" y="548410"/>
                  </a:lnTo>
                  <a:lnTo>
                    <a:pt x="50191" y="545630"/>
                  </a:lnTo>
                  <a:lnTo>
                    <a:pt x="45843" y="541870"/>
                  </a:lnTo>
                  <a:lnTo>
                    <a:pt x="41040" y="537460"/>
                  </a:lnTo>
                  <a:lnTo>
                    <a:pt x="27717" y="524690"/>
                  </a:lnTo>
                  <a:lnTo>
                    <a:pt x="24193" y="521244"/>
                  </a:lnTo>
                  <a:lnTo>
                    <a:pt x="17737" y="512334"/>
                  </a:lnTo>
                  <a:lnTo>
                    <a:pt x="11693" y="502977"/>
                  </a:lnTo>
                  <a:lnTo>
                    <a:pt x="8748" y="499148"/>
                  </a:lnTo>
                  <a:lnTo>
                    <a:pt x="0" y="4886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05"/>
            <p:cNvSpPr/>
            <p:nvPr/>
          </p:nvSpPr>
          <p:spPr>
            <a:xfrm>
              <a:off x="2711767" y="4800600"/>
              <a:ext cx="231459" cy="34291"/>
            </a:xfrm>
            <a:custGeom>
              <a:avLst/>
              <a:gdLst/>
              <a:ahLst/>
              <a:cxnLst/>
              <a:rect l="0" t="0" r="0" b="0"/>
              <a:pathLst>
                <a:path w="231459" h="34291">
                  <a:moveTo>
                    <a:pt x="0" y="34290"/>
                  </a:moveTo>
                  <a:lnTo>
                    <a:pt x="4551" y="34290"/>
                  </a:lnTo>
                  <a:lnTo>
                    <a:pt x="5891" y="33337"/>
                  </a:lnTo>
                  <a:lnTo>
                    <a:pt x="6785" y="31750"/>
                  </a:lnTo>
                  <a:lnTo>
                    <a:pt x="7381" y="29739"/>
                  </a:lnTo>
                  <a:lnTo>
                    <a:pt x="8731" y="28398"/>
                  </a:lnTo>
                  <a:lnTo>
                    <a:pt x="10583" y="27504"/>
                  </a:lnTo>
                  <a:lnTo>
                    <a:pt x="12770" y="26908"/>
                  </a:lnTo>
                  <a:lnTo>
                    <a:pt x="16134" y="26511"/>
                  </a:lnTo>
                  <a:lnTo>
                    <a:pt x="20281" y="26247"/>
                  </a:lnTo>
                  <a:lnTo>
                    <a:pt x="29016" y="25953"/>
                  </a:lnTo>
                  <a:lnTo>
                    <a:pt x="40242" y="25787"/>
                  </a:lnTo>
                  <a:lnTo>
                    <a:pt x="49953" y="25748"/>
                  </a:lnTo>
                  <a:lnTo>
                    <a:pt x="56162" y="24785"/>
                  </a:lnTo>
                  <a:lnTo>
                    <a:pt x="63158" y="23191"/>
                  </a:lnTo>
                  <a:lnTo>
                    <a:pt x="70681" y="21175"/>
                  </a:lnTo>
                  <a:lnTo>
                    <a:pt x="77601" y="19832"/>
                  </a:lnTo>
                  <a:lnTo>
                    <a:pt x="84119" y="18936"/>
                  </a:lnTo>
                  <a:lnTo>
                    <a:pt x="90369" y="18339"/>
                  </a:lnTo>
                  <a:lnTo>
                    <a:pt x="97394" y="17941"/>
                  </a:lnTo>
                  <a:lnTo>
                    <a:pt x="112818" y="17498"/>
                  </a:lnTo>
                  <a:lnTo>
                    <a:pt x="119980" y="16428"/>
                  </a:lnTo>
                  <a:lnTo>
                    <a:pt x="126659" y="14762"/>
                  </a:lnTo>
                  <a:lnTo>
                    <a:pt x="133017" y="12699"/>
                  </a:lnTo>
                  <a:lnTo>
                    <a:pt x="140113" y="11323"/>
                  </a:lnTo>
                  <a:lnTo>
                    <a:pt x="147701" y="10406"/>
                  </a:lnTo>
                  <a:lnTo>
                    <a:pt x="155617" y="9795"/>
                  </a:lnTo>
                  <a:lnTo>
                    <a:pt x="163753" y="8435"/>
                  </a:lnTo>
                  <a:lnTo>
                    <a:pt x="172033" y="6575"/>
                  </a:lnTo>
                  <a:lnTo>
                    <a:pt x="180411" y="4384"/>
                  </a:lnTo>
                  <a:lnTo>
                    <a:pt x="187902" y="2922"/>
                  </a:lnTo>
                  <a:lnTo>
                    <a:pt x="194800" y="1948"/>
                  </a:lnTo>
                  <a:lnTo>
                    <a:pt x="201304" y="1298"/>
                  </a:lnTo>
                  <a:lnTo>
                    <a:pt x="206593" y="865"/>
                  </a:lnTo>
                  <a:lnTo>
                    <a:pt x="211071" y="577"/>
                  </a:lnTo>
                  <a:lnTo>
                    <a:pt x="218587" y="256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06"/>
            <p:cNvSpPr/>
            <p:nvPr/>
          </p:nvSpPr>
          <p:spPr>
            <a:xfrm>
              <a:off x="2763555" y="4886325"/>
              <a:ext cx="239678" cy="17146"/>
            </a:xfrm>
            <a:custGeom>
              <a:avLst/>
              <a:gdLst/>
              <a:ahLst/>
              <a:cxnLst/>
              <a:rect l="0" t="0" r="0" b="0"/>
              <a:pathLst>
                <a:path w="239678" h="17146">
                  <a:moveTo>
                    <a:pt x="8220" y="17145"/>
                  </a:moveTo>
                  <a:lnTo>
                    <a:pt x="0" y="8925"/>
                  </a:lnTo>
                  <a:lnTo>
                    <a:pt x="7059" y="8603"/>
                  </a:lnTo>
                  <a:lnTo>
                    <a:pt x="32891" y="8573"/>
                  </a:lnTo>
                  <a:lnTo>
                    <a:pt x="37050" y="7620"/>
                  </a:lnTo>
                  <a:lnTo>
                    <a:pt x="40775" y="6032"/>
                  </a:lnTo>
                  <a:lnTo>
                    <a:pt x="44211" y="4022"/>
                  </a:lnTo>
                  <a:lnTo>
                    <a:pt x="48406" y="2681"/>
                  </a:lnTo>
                  <a:lnTo>
                    <a:pt x="53108" y="1787"/>
                  </a:lnTo>
                  <a:lnTo>
                    <a:pt x="58147" y="1192"/>
                  </a:lnTo>
                  <a:lnTo>
                    <a:pt x="64365" y="794"/>
                  </a:lnTo>
                  <a:lnTo>
                    <a:pt x="71367" y="530"/>
                  </a:lnTo>
                  <a:lnTo>
                    <a:pt x="92335" y="156"/>
                  </a:lnTo>
                  <a:lnTo>
                    <a:pt x="2396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07"/>
            <p:cNvSpPr/>
            <p:nvPr/>
          </p:nvSpPr>
          <p:spPr>
            <a:xfrm>
              <a:off x="3217544" y="4663440"/>
              <a:ext cx="68582" cy="171451"/>
            </a:xfrm>
            <a:custGeom>
              <a:avLst/>
              <a:gdLst/>
              <a:ahLst/>
              <a:cxnLst/>
              <a:rect l="0" t="0" r="0" b="0"/>
              <a:pathLst>
                <a:path w="68582" h="171451">
                  <a:moveTo>
                    <a:pt x="0" y="0"/>
                  </a:moveTo>
                  <a:lnTo>
                    <a:pt x="16783" y="0"/>
                  </a:lnTo>
                  <a:lnTo>
                    <a:pt x="17038" y="4551"/>
                  </a:lnTo>
                  <a:lnTo>
                    <a:pt x="18027" y="6843"/>
                  </a:lnTo>
                  <a:lnTo>
                    <a:pt x="19638" y="9325"/>
                  </a:lnTo>
                  <a:lnTo>
                    <a:pt x="24517" y="15600"/>
                  </a:lnTo>
                  <a:lnTo>
                    <a:pt x="25184" y="18998"/>
                  </a:lnTo>
                  <a:lnTo>
                    <a:pt x="25362" y="21238"/>
                  </a:lnTo>
                  <a:lnTo>
                    <a:pt x="25481" y="24636"/>
                  </a:lnTo>
                  <a:lnTo>
                    <a:pt x="25613" y="33492"/>
                  </a:lnTo>
                  <a:lnTo>
                    <a:pt x="26600" y="37568"/>
                  </a:lnTo>
                  <a:lnTo>
                    <a:pt x="28211" y="41237"/>
                  </a:lnTo>
                  <a:lnTo>
                    <a:pt x="30238" y="44636"/>
                  </a:lnTo>
                  <a:lnTo>
                    <a:pt x="31589" y="47855"/>
                  </a:lnTo>
                  <a:lnTo>
                    <a:pt x="32489" y="50953"/>
                  </a:lnTo>
                  <a:lnTo>
                    <a:pt x="33090" y="53971"/>
                  </a:lnTo>
                  <a:lnTo>
                    <a:pt x="34442" y="56936"/>
                  </a:lnTo>
                  <a:lnTo>
                    <a:pt x="36297" y="59865"/>
                  </a:lnTo>
                  <a:lnTo>
                    <a:pt x="38486" y="62769"/>
                  </a:lnTo>
                  <a:lnTo>
                    <a:pt x="39945" y="66611"/>
                  </a:lnTo>
                  <a:lnTo>
                    <a:pt x="40917" y="71077"/>
                  </a:lnTo>
                  <a:lnTo>
                    <a:pt x="41566" y="75960"/>
                  </a:lnTo>
                  <a:lnTo>
                    <a:pt x="41998" y="80167"/>
                  </a:lnTo>
                  <a:lnTo>
                    <a:pt x="42287" y="83925"/>
                  </a:lnTo>
                  <a:lnTo>
                    <a:pt x="42479" y="87382"/>
                  </a:lnTo>
                  <a:lnTo>
                    <a:pt x="42693" y="96303"/>
                  </a:lnTo>
                  <a:lnTo>
                    <a:pt x="42749" y="101350"/>
                  </a:lnTo>
                  <a:lnTo>
                    <a:pt x="43740" y="105667"/>
                  </a:lnTo>
                  <a:lnTo>
                    <a:pt x="45352" y="109497"/>
                  </a:lnTo>
                  <a:lnTo>
                    <a:pt x="47380" y="113003"/>
                  </a:lnTo>
                  <a:lnTo>
                    <a:pt x="48732" y="116293"/>
                  </a:lnTo>
                  <a:lnTo>
                    <a:pt x="49633" y="119438"/>
                  </a:lnTo>
                  <a:lnTo>
                    <a:pt x="50234" y="122488"/>
                  </a:lnTo>
                  <a:lnTo>
                    <a:pt x="50634" y="126426"/>
                  </a:lnTo>
                  <a:lnTo>
                    <a:pt x="50901" y="130956"/>
                  </a:lnTo>
                  <a:lnTo>
                    <a:pt x="51198" y="140117"/>
                  </a:lnTo>
                  <a:lnTo>
                    <a:pt x="51330" y="147364"/>
                  </a:lnTo>
                  <a:lnTo>
                    <a:pt x="52318" y="150630"/>
                  </a:lnTo>
                  <a:lnTo>
                    <a:pt x="53929" y="153760"/>
                  </a:lnTo>
                  <a:lnTo>
                    <a:pt x="55955" y="156799"/>
                  </a:lnTo>
                  <a:lnTo>
                    <a:pt x="58259" y="158825"/>
                  </a:lnTo>
                  <a:lnTo>
                    <a:pt x="60747" y="160176"/>
                  </a:lnTo>
                  <a:lnTo>
                    <a:pt x="63358" y="161076"/>
                  </a:lnTo>
                  <a:lnTo>
                    <a:pt x="65099" y="162629"/>
                  </a:lnTo>
                  <a:lnTo>
                    <a:pt x="66259" y="164617"/>
                  </a:lnTo>
                  <a:lnTo>
                    <a:pt x="68581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08"/>
            <p:cNvSpPr/>
            <p:nvPr/>
          </p:nvSpPr>
          <p:spPr>
            <a:xfrm>
              <a:off x="3328987" y="4689157"/>
              <a:ext cx="111443" cy="351473"/>
            </a:xfrm>
            <a:custGeom>
              <a:avLst/>
              <a:gdLst/>
              <a:ahLst/>
              <a:cxnLst/>
              <a:rect l="0" t="0" r="0" b="0"/>
              <a:pathLst>
                <a:path w="111443" h="351473">
                  <a:moveTo>
                    <a:pt x="111442" y="0"/>
                  </a:moveTo>
                  <a:lnTo>
                    <a:pt x="111442" y="24950"/>
                  </a:lnTo>
                  <a:lnTo>
                    <a:pt x="108903" y="35219"/>
                  </a:lnTo>
                  <a:lnTo>
                    <a:pt x="105551" y="46133"/>
                  </a:lnTo>
                  <a:lnTo>
                    <a:pt x="104658" y="51710"/>
                  </a:lnTo>
                  <a:lnTo>
                    <a:pt x="104061" y="57334"/>
                  </a:lnTo>
                  <a:lnTo>
                    <a:pt x="102712" y="62987"/>
                  </a:lnTo>
                  <a:lnTo>
                    <a:pt x="100860" y="68662"/>
                  </a:lnTo>
                  <a:lnTo>
                    <a:pt x="98672" y="74349"/>
                  </a:lnTo>
                  <a:lnTo>
                    <a:pt x="93702" y="88289"/>
                  </a:lnTo>
                  <a:lnTo>
                    <a:pt x="82750" y="120521"/>
                  </a:lnTo>
                  <a:lnTo>
                    <a:pt x="79932" y="127973"/>
                  </a:lnTo>
                  <a:lnTo>
                    <a:pt x="77100" y="134845"/>
                  </a:lnTo>
                  <a:lnTo>
                    <a:pt x="74260" y="141332"/>
                  </a:lnTo>
                  <a:lnTo>
                    <a:pt x="71414" y="148514"/>
                  </a:lnTo>
                  <a:lnTo>
                    <a:pt x="65712" y="164114"/>
                  </a:lnTo>
                  <a:lnTo>
                    <a:pt x="61906" y="172274"/>
                  </a:lnTo>
                  <a:lnTo>
                    <a:pt x="57463" y="180572"/>
                  </a:lnTo>
                  <a:lnTo>
                    <a:pt x="52596" y="188961"/>
                  </a:lnTo>
                  <a:lnTo>
                    <a:pt x="49352" y="196459"/>
                  </a:lnTo>
                  <a:lnTo>
                    <a:pt x="47189" y="203363"/>
                  </a:lnTo>
                  <a:lnTo>
                    <a:pt x="45747" y="209871"/>
                  </a:lnTo>
                  <a:lnTo>
                    <a:pt x="43833" y="216114"/>
                  </a:lnTo>
                  <a:lnTo>
                    <a:pt x="41604" y="222181"/>
                  </a:lnTo>
                  <a:lnTo>
                    <a:pt x="39166" y="228131"/>
                  </a:lnTo>
                  <a:lnTo>
                    <a:pt x="36588" y="234955"/>
                  </a:lnTo>
                  <a:lnTo>
                    <a:pt x="31184" y="250157"/>
                  </a:lnTo>
                  <a:lnTo>
                    <a:pt x="28410" y="257259"/>
                  </a:lnTo>
                  <a:lnTo>
                    <a:pt x="25607" y="263899"/>
                  </a:lnTo>
                  <a:lnTo>
                    <a:pt x="19953" y="276356"/>
                  </a:lnTo>
                  <a:lnTo>
                    <a:pt x="14266" y="288243"/>
                  </a:lnTo>
                  <a:lnTo>
                    <a:pt x="11415" y="293127"/>
                  </a:lnTo>
                  <a:lnTo>
                    <a:pt x="8563" y="297335"/>
                  </a:lnTo>
                  <a:lnTo>
                    <a:pt x="5709" y="301093"/>
                  </a:lnTo>
                  <a:lnTo>
                    <a:pt x="3806" y="305504"/>
                  </a:lnTo>
                  <a:lnTo>
                    <a:pt x="1691" y="315485"/>
                  </a:lnTo>
                  <a:lnTo>
                    <a:pt x="752" y="323731"/>
                  </a:lnTo>
                  <a:lnTo>
                    <a:pt x="222" y="333728"/>
                  </a:lnTo>
                  <a:lnTo>
                    <a:pt x="19" y="344635"/>
                  </a:lnTo>
                  <a:lnTo>
                    <a:pt x="0" y="3514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09"/>
            <p:cNvSpPr/>
            <p:nvPr/>
          </p:nvSpPr>
          <p:spPr>
            <a:xfrm>
              <a:off x="3534727" y="4766417"/>
              <a:ext cx="145733" cy="171239"/>
            </a:xfrm>
            <a:custGeom>
              <a:avLst/>
              <a:gdLst/>
              <a:ahLst/>
              <a:cxnLst/>
              <a:rect l="0" t="0" r="0" b="0"/>
              <a:pathLst>
                <a:path w="145733" h="171239">
                  <a:moveTo>
                    <a:pt x="0" y="25610"/>
                  </a:moveTo>
                  <a:lnTo>
                    <a:pt x="8219" y="25610"/>
                  </a:lnTo>
                  <a:lnTo>
                    <a:pt x="8468" y="21060"/>
                  </a:lnTo>
                  <a:lnTo>
                    <a:pt x="10408" y="19719"/>
                  </a:lnTo>
                  <a:lnTo>
                    <a:pt x="13606" y="18825"/>
                  </a:lnTo>
                  <a:lnTo>
                    <a:pt x="17643" y="18229"/>
                  </a:lnTo>
                  <a:lnTo>
                    <a:pt x="21287" y="16880"/>
                  </a:lnTo>
                  <a:lnTo>
                    <a:pt x="24669" y="15027"/>
                  </a:lnTo>
                  <a:lnTo>
                    <a:pt x="27876" y="12840"/>
                  </a:lnTo>
                  <a:lnTo>
                    <a:pt x="30966" y="11382"/>
                  </a:lnTo>
                  <a:lnTo>
                    <a:pt x="33979" y="10410"/>
                  </a:lnTo>
                  <a:lnTo>
                    <a:pt x="36941" y="9762"/>
                  </a:lnTo>
                  <a:lnTo>
                    <a:pt x="39867" y="9329"/>
                  </a:lnTo>
                  <a:lnTo>
                    <a:pt x="42770" y="9041"/>
                  </a:lnTo>
                  <a:lnTo>
                    <a:pt x="45659" y="8849"/>
                  </a:lnTo>
                  <a:lnTo>
                    <a:pt x="48537" y="7769"/>
                  </a:lnTo>
                  <a:lnTo>
                    <a:pt x="51408" y="6096"/>
                  </a:lnTo>
                  <a:lnTo>
                    <a:pt x="54274" y="4028"/>
                  </a:lnTo>
                  <a:lnTo>
                    <a:pt x="58090" y="2650"/>
                  </a:lnTo>
                  <a:lnTo>
                    <a:pt x="62539" y="1731"/>
                  </a:lnTo>
                  <a:lnTo>
                    <a:pt x="67410" y="1118"/>
                  </a:lnTo>
                  <a:lnTo>
                    <a:pt x="71611" y="709"/>
                  </a:lnTo>
                  <a:lnTo>
                    <a:pt x="75363" y="437"/>
                  </a:lnTo>
                  <a:lnTo>
                    <a:pt x="78817" y="256"/>
                  </a:lnTo>
                  <a:lnTo>
                    <a:pt x="85195" y="54"/>
                  </a:lnTo>
                  <a:lnTo>
                    <a:pt x="88229" y="0"/>
                  </a:lnTo>
                  <a:lnTo>
                    <a:pt x="91204" y="917"/>
                  </a:lnTo>
                  <a:lnTo>
                    <a:pt x="94141" y="2481"/>
                  </a:lnTo>
                  <a:lnTo>
                    <a:pt x="97050" y="4475"/>
                  </a:lnTo>
                  <a:lnTo>
                    <a:pt x="99943" y="5805"/>
                  </a:lnTo>
                  <a:lnTo>
                    <a:pt x="102823" y="6692"/>
                  </a:lnTo>
                  <a:lnTo>
                    <a:pt x="105696" y="7283"/>
                  </a:lnTo>
                  <a:lnTo>
                    <a:pt x="107612" y="8629"/>
                  </a:lnTo>
                  <a:lnTo>
                    <a:pt x="108888" y="10480"/>
                  </a:lnTo>
                  <a:lnTo>
                    <a:pt x="109740" y="12666"/>
                  </a:lnTo>
                  <a:lnTo>
                    <a:pt x="111260" y="14123"/>
                  </a:lnTo>
                  <a:lnTo>
                    <a:pt x="113225" y="15095"/>
                  </a:lnTo>
                  <a:lnTo>
                    <a:pt x="115488" y="15742"/>
                  </a:lnTo>
                  <a:lnTo>
                    <a:pt x="117950" y="17127"/>
                  </a:lnTo>
                  <a:lnTo>
                    <a:pt x="120544" y="19002"/>
                  </a:lnTo>
                  <a:lnTo>
                    <a:pt x="123225" y="21205"/>
                  </a:lnTo>
                  <a:lnTo>
                    <a:pt x="125012" y="23625"/>
                  </a:lnTo>
                  <a:lnTo>
                    <a:pt x="126999" y="28856"/>
                  </a:lnTo>
                  <a:lnTo>
                    <a:pt x="126576" y="31584"/>
                  </a:lnTo>
                  <a:lnTo>
                    <a:pt x="125341" y="34355"/>
                  </a:lnTo>
                  <a:lnTo>
                    <a:pt x="123565" y="37155"/>
                  </a:lnTo>
                  <a:lnTo>
                    <a:pt x="122382" y="40927"/>
                  </a:lnTo>
                  <a:lnTo>
                    <a:pt x="121593" y="45346"/>
                  </a:lnTo>
                  <a:lnTo>
                    <a:pt x="121067" y="50197"/>
                  </a:lnTo>
                  <a:lnTo>
                    <a:pt x="119764" y="54384"/>
                  </a:lnTo>
                  <a:lnTo>
                    <a:pt x="117943" y="58128"/>
                  </a:lnTo>
                  <a:lnTo>
                    <a:pt x="115776" y="61576"/>
                  </a:lnTo>
                  <a:lnTo>
                    <a:pt x="112427" y="64827"/>
                  </a:lnTo>
                  <a:lnTo>
                    <a:pt x="108289" y="67947"/>
                  </a:lnTo>
                  <a:lnTo>
                    <a:pt x="103624" y="70980"/>
                  </a:lnTo>
                  <a:lnTo>
                    <a:pt x="99563" y="73954"/>
                  </a:lnTo>
                  <a:lnTo>
                    <a:pt x="95903" y="76890"/>
                  </a:lnTo>
                  <a:lnTo>
                    <a:pt x="92510" y="79799"/>
                  </a:lnTo>
                  <a:lnTo>
                    <a:pt x="89296" y="82691"/>
                  </a:lnTo>
                  <a:lnTo>
                    <a:pt x="83185" y="88445"/>
                  </a:lnTo>
                  <a:lnTo>
                    <a:pt x="58369" y="112998"/>
                  </a:lnTo>
                  <a:lnTo>
                    <a:pt x="54153" y="116254"/>
                  </a:lnTo>
                  <a:lnTo>
                    <a:pt x="49437" y="119377"/>
                  </a:lnTo>
                  <a:lnTo>
                    <a:pt x="44388" y="122411"/>
                  </a:lnTo>
                  <a:lnTo>
                    <a:pt x="40069" y="124434"/>
                  </a:lnTo>
                  <a:lnTo>
                    <a:pt x="36238" y="125783"/>
                  </a:lnTo>
                  <a:lnTo>
                    <a:pt x="32731" y="126682"/>
                  </a:lnTo>
                  <a:lnTo>
                    <a:pt x="29441" y="128234"/>
                  </a:lnTo>
                  <a:lnTo>
                    <a:pt x="26295" y="130221"/>
                  </a:lnTo>
                  <a:lnTo>
                    <a:pt x="18952" y="135703"/>
                  </a:lnTo>
                  <a:lnTo>
                    <a:pt x="15409" y="136453"/>
                  </a:lnTo>
                  <a:lnTo>
                    <a:pt x="13130" y="136653"/>
                  </a:lnTo>
                  <a:lnTo>
                    <a:pt x="11611" y="137739"/>
                  </a:lnTo>
                  <a:lnTo>
                    <a:pt x="10598" y="139415"/>
                  </a:lnTo>
                  <a:lnTo>
                    <a:pt x="8691" y="145262"/>
                  </a:lnTo>
                  <a:lnTo>
                    <a:pt x="13159" y="150068"/>
                  </a:lnTo>
                  <a:lnTo>
                    <a:pt x="17310" y="154335"/>
                  </a:lnTo>
                  <a:lnTo>
                    <a:pt x="21346" y="158386"/>
                  </a:lnTo>
                  <a:lnTo>
                    <a:pt x="23756" y="159847"/>
                  </a:lnTo>
                  <a:lnTo>
                    <a:pt x="26314" y="160822"/>
                  </a:lnTo>
                  <a:lnTo>
                    <a:pt x="32714" y="162386"/>
                  </a:lnTo>
                  <a:lnTo>
                    <a:pt x="35145" y="162514"/>
                  </a:lnTo>
                  <a:lnTo>
                    <a:pt x="46714" y="162694"/>
                  </a:lnTo>
                  <a:lnTo>
                    <a:pt x="53465" y="162736"/>
                  </a:lnTo>
                  <a:lnTo>
                    <a:pt x="56598" y="163700"/>
                  </a:lnTo>
                  <a:lnTo>
                    <a:pt x="59640" y="165295"/>
                  </a:lnTo>
                  <a:lnTo>
                    <a:pt x="62620" y="167311"/>
                  </a:lnTo>
                  <a:lnTo>
                    <a:pt x="66512" y="168655"/>
                  </a:lnTo>
                  <a:lnTo>
                    <a:pt x="71011" y="169551"/>
                  </a:lnTo>
                  <a:lnTo>
                    <a:pt x="75916" y="170148"/>
                  </a:lnTo>
                  <a:lnTo>
                    <a:pt x="80138" y="170546"/>
                  </a:lnTo>
                  <a:lnTo>
                    <a:pt x="83905" y="170811"/>
                  </a:lnTo>
                  <a:lnTo>
                    <a:pt x="87370" y="170988"/>
                  </a:lnTo>
                  <a:lnTo>
                    <a:pt x="96298" y="171185"/>
                  </a:lnTo>
                  <a:lnTo>
                    <a:pt x="101346" y="171238"/>
                  </a:lnTo>
                  <a:lnTo>
                    <a:pt x="106617" y="170320"/>
                  </a:lnTo>
                  <a:lnTo>
                    <a:pt x="112035" y="168756"/>
                  </a:lnTo>
                  <a:lnTo>
                    <a:pt x="117553" y="166761"/>
                  </a:lnTo>
                  <a:lnTo>
                    <a:pt x="122184" y="165431"/>
                  </a:lnTo>
                  <a:lnTo>
                    <a:pt x="126223" y="164544"/>
                  </a:lnTo>
                  <a:lnTo>
                    <a:pt x="129869" y="163952"/>
                  </a:lnTo>
                  <a:lnTo>
                    <a:pt x="133252" y="163559"/>
                  </a:lnTo>
                  <a:lnTo>
                    <a:pt x="136459" y="163296"/>
                  </a:lnTo>
                  <a:lnTo>
                    <a:pt x="145732" y="1627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10"/>
            <p:cNvSpPr/>
            <p:nvPr/>
          </p:nvSpPr>
          <p:spPr>
            <a:xfrm>
              <a:off x="3774757" y="4783454"/>
              <a:ext cx="145733" cy="188597"/>
            </a:xfrm>
            <a:custGeom>
              <a:avLst/>
              <a:gdLst/>
              <a:ahLst/>
              <a:cxnLst/>
              <a:rect l="0" t="0" r="0" b="0"/>
              <a:pathLst>
                <a:path w="145733" h="188597">
                  <a:moveTo>
                    <a:pt x="0" y="0"/>
                  </a:moveTo>
                  <a:lnTo>
                    <a:pt x="20151" y="20152"/>
                  </a:lnTo>
                  <a:lnTo>
                    <a:pt x="22007" y="22959"/>
                  </a:lnTo>
                  <a:lnTo>
                    <a:pt x="24068" y="28620"/>
                  </a:lnTo>
                  <a:lnTo>
                    <a:pt x="27525" y="34310"/>
                  </a:lnTo>
                  <a:lnTo>
                    <a:pt x="29780" y="37161"/>
                  </a:lnTo>
                  <a:lnTo>
                    <a:pt x="33188" y="40014"/>
                  </a:lnTo>
                  <a:lnTo>
                    <a:pt x="37366" y="42869"/>
                  </a:lnTo>
                  <a:lnTo>
                    <a:pt x="42056" y="45725"/>
                  </a:lnTo>
                  <a:lnTo>
                    <a:pt x="46134" y="48581"/>
                  </a:lnTo>
                  <a:lnTo>
                    <a:pt x="49806" y="51438"/>
                  </a:lnTo>
                  <a:lnTo>
                    <a:pt x="53207" y="54294"/>
                  </a:lnTo>
                  <a:lnTo>
                    <a:pt x="56426" y="57151"/>
                  </a:lnTo>
                  <a:lnTo>
                    <a:pt x="62543" y="62866"/>
                  </a:lnTo>
                  <a:lnTo>
                    <a:pt x="87363" y="87392"/>
                  </a:lnTo>
                  <a:lnTo>
                    <a:pt x="90627" y="91599"/>
                  </a:lnTo>
                  <a:lnTo>
                    <a:pt x="93755" y="96309"/>
                  </a:lnTo>
                  <a:lnTo>
                    <a:pt x="96793" y="101354"/>
                  </a:lnTo>
                  <a:lnTo>
                    <a:pt x="99772" y="106621"/>
                  </a:lnTo>
                  <a:lnTo>
                    <a:pt x="105620" y="117555"/>
                  </a:lnTo>
                  <a:lnTo>
                    <a:pt x="114268" y="134421"/>
                  </a:lnTo>
                  <a:lnTo>
                    <a:pt x="117136" y="139144"/>
                  </a:lnTo>
                  <a:lnTo>
                    <a:pt x="120001" y="143246"/>
                  </a:lnTo>
                  <a:lnTo>
                    <a:pt x="122864" y="146932"/>
                  </a:lnTo>
                  <a:lnTo>
                    <a:pt x="125724" y="151295"/>
                  </a:lnTo>
                  <a:lnTo>
                    <a:pt x="128583" y="156109"/>
                  </a:lnTo>
                  <a:lnTo>
                    <a:pt x="131442" y="161223"/>
                  </a:lnTo>
                  <a:lnTo>
                    <a:pt x="133348" y="165585"/>
                  </a:lnTo>
                  <a:lnTo>
                    <a:pt x="134619" y="169445"/>
                  </a:lnTo>
                  <a:lnTo>
                    <a:pt x="135466" y="172971"/>
                  </a:lnTo>
                  <a:lnTo>
                    <a:pt x="136983" y="176274"/>
                  </a:lnTo>
                  <a:lnTo>
                    <a:pt x="138947" y="179429"/>
                  </a:lnTo>
                  <a:lnTo>
                    <a:pt x="145732" y="1885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11"/>
            <p:cNvSpPr/>
            <p:nvPr/>
          </p:nvSpPr>
          <p:spPr>
            <a:xfrm>
              <a:off x="3800475" y="4775235"/>
              <a:ext cx="180023" cy="162526"/>
            </a:xfrm>
            <a:custGeom>
              <a:avLst/>
              <a:gdLst/>
              <a:ahLst/>
              <a:cxnLst/>
              <a:rect l="0" t="0" r="0" b="0"/>
              <a:pathLst>
                <a:path w="180023" h="162526">
                  <a:moveTo>
                    <a:pt x="180022" y="8219"/>
                  </a:moveTo>
                  <a:lnTo>
                    <a:pt x="175471" y="8219"/>
                  </a:lnTo>
                  <a:lnTo>
                    <a:pt x="174130" y="7267"/>
                  </a:lnTo>
                  <a:lnTo>
                    <a:pt x="173237" y="5680"/>
                  </a:lnTo>
                  <a:lnTo>
                    <a:pt x="171554" y="0"/>
                  </a:lnTo>
                  <a:lnTo>
                    <a:pt x="166930" y="4303"/>
                  </a:lnTo>
                  <a:lnTo>
                    <a:pt x="162725" y="8398"/>
                  </a:lnTo>
                  <a:lnTo>
                    <a:pt x="151050" y="20050"/>
                  </a:lnTo>
                  <a:lnTo>
                    <a:pt x="148326" y="23726"/>
                  </a:lnTo>
                  <a:lnTo>
                    <a:pt x="145556" y="28082"/>
                  </a:lnTo>
                  <a:lnTo>
                    <a:pt x="142757" y="32892"/>
                  </a:lnTo>
                  <a:lnTo>
                    <a:pt x="138986" y="38002"/>
                  </a:lnTo>
                  <a:lnTo>
                    <a:pt x="134567" y="43315"/>
                  </a:lnTo>
                  <a:lnTo>
                    <a:pt x="129716" y="48762"/>
                  </a:lnTo>
                  <a:lnTo>
                    <a:pt x="119246" y="59893"/>
                  </a:lnTo>
                  <a:lnTo>
                    <a:pt x="84516" y="95123"/>
                  </a:lnTo>
                  <a:lnTo>
                    <a:pt x="31903" y="147767"/>
                  </a:lnTo>
                  <a:lnTo>
                    <a:pt x="28888" y="149829"/>
                  </a:lnTo>
                  <a:lnTo>
                    <a:pt x="25926" y="151203"/>
                  </a:lnTo>
                  <a:lnTo>
                    <a:pt x="22999" y="152119"/>
                  </a:lnTo>
                  <a:lnTo>
                    <a:pt x="20095" y="153683"/>
                  </a:lnTo>
                  <a:lnTo>
                    <a:pt x="17207" y="155678"/>
                  </a:lnTo>
                  <a:lnTo>
                    <a:pt x="14328" y="157960"/>
                  </a:lnTo>
                  <a:lnTo>
                    <a:pt x="11457" y="159482"/>
                  </a:lnTo>
                  <a:lnTo>
                    <a:pt x="8590" y="160496"/>
                  </a:lnTo>
                  <a:lnTo>
                    <a:pt x="0" y="1625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12"/>
            <p:cNvSpPr/>
            <p:nvPr/>
          </p:nvSpPr>
          <p:spPr>
            <a:xfrm>
              <a:off x="4246245" y="4697729"/>
              <a:ext cx="8573" cy="231459"/>
            </a:xfrm>
            <a:custGeom>
              <a:avLst/>
              <a:gdLst/>
              <a:ahLst/>
              <a:cxnLst/>
              <a:rect l="0" t="0" r="0" b="0"/>
              <a:pathLst>
                <a:path w="8573" h="231459">
                  <a:moveTo>
                    <a:pt x="0" y="0"/>
                  </a:moveTo>
                  <a:lnTo>
                    <a:pt x="0" y="198194"/>
                  </a:lnTo>
                  <a:lnTo>
                    <a:pt x="952" y="202615"/>
                  </a:lnTo>
                  <a:lnTo>
                    <a:pt x="2540" y="207467"/>
                  </a:lnTo>
                  <a:lnTo>
                    <a:pt x="4550" y="212606"/>
                  </a:lnTo>
                  <a:lnTo>
                    <a:pt x="5891" y="216985"/>
                  </a:lnTo>
                  <a:lnTo>
                    <a:pt x="6785" y="220857"/>
                  </a:lnTo>
                  <a:lnTo>
                    <a:pt x="8572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13"/>
            <p:cNvSpPr/>
            <p:nvPr/>
          </p:nvSpPr>
          <p:spPr>
            <a:xfrm>
              <a:off x="4083367" y="4800600"/>
              <a:ext cx="265749" cy="42863"/>
            </a:xfrm>
            <a:custGeom>
              <a:avLst/>
              <a:gdLst/>
              <a:ahLst/>
              <a:cxnLst/>
              <a:rect l="0" t="0" r="0" b="0"/>
              <a:pathLst>
                <a:path w="265749" h="42863">
                  <a:moveTo>
                    <a:pt x="0" y="42862"/>
                  </a:moveTo>
                  <a:lnTo>
                    <a:pt x="12770" y="42862"/>
                  </a:lnTo>
                  <a:lnTo>
                    <a:pt x="14229" y="41910"/>
                  </a:lnTo>
                  <a:lnTo>
                    <a:pt x="15201" y="40322"/>
                  </a:lnTo>
                  <a:lnTo>
                    <a:pt x="15849" y="38312"/>
                  </a:lnTo>
                  <a:lnTo>
                    <a:pt x="18186" y="36970"/>
                  </a:lnTo>
                  <a:lnTo>
                    <a:pt x="21649" y="36077"/>
                  </a:lnTo>
                  <a:lnTo>
                    <a:pt x="25862" y="35481"/>
                  </a:lnTo>
                  <a:lnTo>
                    <a:pt x="30577" y="34132"/>
                  </a:lnTo>
                  <a:lnTo>
                    <a:pt x="35625" y="32279"/>
                  </a:lnTo>
                  <a:lnTo>
                    <a:pt x="40895" y="30092"/>
                  </a:lnTo>
                  <a:lnTo>
                    <a:pt x="46313" y="27681"/>
                  </a:lnTo>
                  <a:lnTo>
                    <a:pt x="57413" y="22462"/>
                  </a:lnTo>
                  <a:lnTo>
                    <a:pt x="63993" y="20690"/>
                  </a:lnTo>
                  <a:lnTo>
                    <a:pt x="71237" y="19508"/>
                  </a:lnTo>
                  <a:lnTo>
                    <a:pt x="78924" y="18720"/>
                  </a:lnTo>
                  <a:lnTo>
                    <a:pt x="85954" y="17242"/>
                  </a:lnTo>
                  <a:lnTo>
                    <a:pt x="92545" y="15305"/>
                  </a:lnTo>
                  <a:lnTo>
                    <a:pt x="98844" y="13061"/>
                  </a:lnTo>
                  <a:lnTo>
                    <a:pt x="106853" y="11564"/>
                  </a:lnTo>
                  <a:lnTo>
                    <a:pt x="116003" y="10567"/>
                  </a:lnTo>
                  <a:lnTo>
                    <a:pt x="125913" y="9902"/>
                  </a:lnTo>
                  <a:lnTo>
                    <a:pt x="134425" y="8506"/>
                  </a:lnTo>
                  <a:lnTo>
                    <a:pt x="142004" y="6623"/>
                  </a:lnTo>
                  <a:lnTo>
                    <a:pt x="148962" y="4416"/>
                  </a:lnTo>
                  <a:lnTo>
                    <a:pt x="156458" y="2944"/>
                  </a:lnTo>
                  <a:lnTo>
                    <a:pt x="164313" y="1962"/>
                  </a:lnTo>
                  <a:lnTo>
                    <a:pt x="172407" y="1308"/>
                  </a:lnTo>
                  <a:lnTo>
                    <a:pt x="180660" y="872"/>
                  </a:lnTo>
                  <a:lnTo>
                    <a:pt x="197451" y="387"/>
                  </a:lnTo>
                  <a:lnTo>
                    <a:pt x="230742" y="51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14"/>
            <p:cNvSpPr/>
            <p:nvPr/>
          </p:nvSpPr>
          <p:spPr>
            <a:xfrm>
              <a:off x="4537709" y="4680585"/>
              <a:ext cx="17146" cy="205741"/>
            </a:xfrm>
            <a:custGeom>
              <a:avLst/>
              <a:gdLst/>
              <a:ahLst/>
              <a:cxnLst/>
              <a:rect l="0" t="0" r="0" b="0"/>
              <a:pathLst>
                <a:path w="17146" h="205741">
                  <a:moveTo>
                    <a:pt x="0" y="0"/>
                  </a:moveTo>
                  <a:lnTo>
                    <a:pt x="0" y="125740"/>
                  </a:lnTo>
                  <a:lnTo>
                    <a:pt x="953" y="131452"/>
                  </a:lnTo>
                  <a:lnTo>
                    <a:pt x="2541" y="137164"/>
                  </a:lnTo>
                  <a:lnTo>
                    <a:pt x="4552" y="142878"/>
                  </a:lnTo>
                  <a:lnTo>
                    <a:pt x="5892" y="148591"/>
                  </a:lnTo>
                  <a:lnTo>
                    <a:pt x="6786" y="154306"/>
                  </a:lnTo>
                  <a:lnTo>
                    <a:pt x="7382" y="160021"/>
                  </a:lnTo>
                  <a:lnTo>
                    <a:pt x="7779" y="164783"/>
                  </a:lnTo>
                  <a:lnTo>
                    <a:pt x="8044" y="168910"/>
                  </a:lnTo>
                  <a:lnTo>
                    <a:pt x="8337" y="176036"/>
                  </a:lnTo>
                  <a:lnTo>
                    <a:pt x="8503" y="185403"/>
                  </a:lnTo>
                  <a:lnTo>
                    <a:pt x="8542" y="191304"/>
                  </a:lnTo>
                  <a:lnTo>
                    <a:pt x="9505" y="194211"/>
                  </a:lnTo>
                  <a:lnTo>
                    <a:pt x="11099" y="197101"/>
                  </a:lnTo>
                  <a:lnTo>
                    <a:pt x="17145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15"/>
            <p:cNvSpPr/>
            <p:nvPr/>
          </p:nvSpPr>
          <p:spPr>
            <a:xfrm>
              <a:off x="4635882" y="4637757"/>
              <a:ext cx="236080" cy="222815"/>
            </a:xfrm>
            <a:custGeom>
              <a:avLst/>
              <a:gdLst/>
              <a:ahLst/>
              <a:cxnLst/>
              <a:rect l="0" t="0" r="0" b="0"/>
              <a:pathLst>
                <a:path w="236080" h="222815">
                  <a:moveTo>
                    <a:pt x="30415" y="34255"/>
                  </a:moveTo>
                  <a:lnTo>
                    <a:pt x="22196" y="34255"/>
                  </a:lnTo>
                  <a:lnTo>
                    <a:pt x="21913" y="41099"/>
                  </a:lnTo>
                  <a:lnTo>
                    <a:pt x="21874" y="46187"/>
                  </a:lnTo>
                  <a:lnTo>
                    <a:pt x="20911" y="48877"/>
                  </a:lnTo>
                  <a:lnTo>
                    <a:pt x="17301" y="54406"/>
                  </a:lnTo>
                  <a:lnTo>
                    <a:pt x="15957" y="58166"/>
                  </a:lnTo>
                  <a:lnTo>
                    <a:pt x="15062" y="62579"/>
                  </a:lnTo>
                  <a:lnTo>
                    <a:pt x="14465" y="67425"/>
                  </a:lnTo>
                  <a:lnTo>
                    <a:pt x="14066" y="72561"/>
                  </a:lnTo>
                  <a:lnTo>
                    <a:pt x="13801" y="77890"/>
                  </a:lnTo>
                  <a:lnTo>
                    <a:pt x="13624" y="83347"/>
                  </a:lnTo>
                  <a:lnTo>
                    <a:pt x="12553" y="88891"/>
                  </a:lnTo>
                  <a:lnTo>
                    <a:pt x="10887" y="94491"/>
                  </a:lnTo>
                  <a:lnTo>
                    <a:pt x="8824" y="100130"/>
                  </a:lnTo>
                  <a:lnTo>
                    <a:pt x="7448" y="105794"/>
                  </a:lnTo>
                  <a:lnTo>
                    <a:pt x="6531" y="111475"/>
                  </a:lnTo>
                  <a:lnTo>
                    <a:pt x="5920" y="117168"/>
                  </a:lnTo>
                  <a:lnTo>
                    <a:pt x="4560" y="122868"/>
                  </a:lnTo>
                  <a:lnTo>
                    <a:pt x="2701" y="128573"/>
                  </a:lnTo>
                  <a:lnTo>
                    <a:pt x="509" y="134281"/>
                  </a:lnTo>
                  <a:lnTo>
                    <a:pt x="0" y="139991"/>
                  </a:lnTo>
                  <a:lnTo>
                    <a:pt x="614" y="145703"/>
                  </a:lnTo>
                  <a:lnTo>
                    <a:pt x="1975" y="151416"/>
                  </a:lnTo>
                  <a:lnTo>
                    <a:pt x="2882" y="157130"/>
                  </a:lnTo>
                  <a:lnTo>
                    <a:pt x="3487" y="162845"/>
                  </a:lnTo>
                  <a:lnTo>
                    <a:pt x="3890" y="168559"/>
                  </a:lnTo>
                  <a:lnTo>
                    <a:pt x="5113" y="173321"/>
                  </a:lnTo>
                  <a:lnTo>
                    <a:pt x="6879" y="177448"/>
                  </a:lnTo>
                  <a:lnTo>
                    <a:pt x="9009" y="181152"/>
                  </a:lnTo>
                  <a:lnTo>
                    <a:pt x="13916" y="190348"/>
                  </a:lnTo>
                  <a:lnTo>
                    <a:pt x="16558" y="195467"/>
                  </a:lnTo>
                  <a:lnTo>
                    <a:pt x="19273" y="199832"/>
                  </a:lnTo>
                  <a:lnTo>
                    <a:pt x="22034" y="203695"/>
                  </a:lnTo>
                  <a:lnTo>
                    <a:pt x="24828" y="207222"/>
                  </a:lnTo>
                  <a:lnTo>
                    <a:pt x="27643" y="209574"/>
                  </a:lnTo>
                  <a:lnTo>
                    <a:pt x="30472" y="211142"/>
                  </a:lnTo>
                  <a:lnTo>
                    <a:pt x="37107" y="213837"/>
                  </a:lnTo>
                  <a:lnTo>
                    <a:pt x="46407" y="218209"/>
                  </a:lnTo>
                  <a:lnTo>
                    <a:pt x="50602" y="219756"/>
                  </a:lnTo>
                  <a:lnTo>
                    <a:pt x="57802" y="221475"/>
                  </a:lnTo>
                  <a:lnTo>
                    <a:pt x="62008" y="221933"/>
                  </a:lnTo>
                  <a:lnTo>
                    <a:pt x="66717" y="222239"/>
                  </a:lnTo>
                  <a:lnTo>
                    <a:pt x="71761" y="222442"/>
                  </a:lnTo>
                  <a:lnTo>
                    <a:pt x="82447" y="222669"/>
                  </a:lnTo>
                  <a:lnTo>
                    <a:pt x="104828" y="222814"/>
                  </a:lnTo>
                  <a:lnTo>
                    <a:pt x="110504" y="221874"/>
                  </a:lnTo>
                  <a:lnTo>
                    <a:pt x="116192" y="220294"/>
                  </a:lnTo>
                  <a:lnTo>
                    <a:pt x="121890" y="218289"/>
                  </a:lnTo>
                  <a:lnTo>
                    <a:pt x="127593" y="215047"/>
                  </a:lnTo>
                  <a:lnTo>
                    <a:pt x="133301" y="210980"/>
                  </a:lnTo>
                  <a:lnTo>
                    <a:pt x="139011" y="206365"/>
                  </a:lnTo>
                  <a:lnTo>
                    <a:pt x="144722" y="202335"/>
                  </a:lnTo>
                  <a:lnTo>
                    <a:pt x="150435" y="198696"/>
                  </a:lnTo>
                  <a:lnTo>
                    <a:pt x="156148" y="195317"/>
                  </a:lnTo>
                  <a:lnTo>
                    <a:pt x="161862" y="191160"/>
                  </a:lnTo>
                  <a:lnTo>
                    <a:pt x="167577" y="186483"/>
                  </a:lnTo>
                  <a:lnTo>
                    <a:pt x="173291" y="181460"/>
                  </a:lnTo>
                  <a:lnTo>
                    <a:pt x="179006" y="177159"/>
                  </a:lnTo>
                  <a:lnTo>
                    <a:pt x="184721" y="173340"/>
                  </a:lnTo>
                  <a:lnTo>
                    <a:pt x="190435" y="169841"/>
                  </a:lnTo>
                  <a:lnTo>
                    <a:pt x="195197" y="165603"/>
                  </a:lnTo>
                  <a:lnTo>
                    <a:pt x="199325" y="160872"/>
                  </a:lnTo>
                  <a:lnTo>
                    <a:pt x="203029" y="155815"/>
                  </a:lnTo>
                  <a:lnTo>
                    <a:pt x="206451" y="150537"/>
                  </a:lnTo>
                  <a:lnTo>
                    <a:pt x="209685" y="145114"/>
                  </a:lnTo>
                  <a:lnTo>
                    <a:pt x="212794" y="139594"/>
                  </a:lnTo>
                  <a:lnTo>
                    <a:pt x="216771" y="134008"/>
                  </a:lnTo>
                  <a:lnTo>
                    <a:pt x="221327" y="128380"/>
                  </a:lnTo>
                  <a:lnTo>
                    <a:pt x="226270" y="122722"/>
                  </a:lnTo>
                  <a:lnTo>
                    <a:pt x="229565" y="117046"/>
                  </a:lnTo>
                  <a:lnTo>
                    <a:pt x="231761" y="111356"/>
                  </a:lnTo>
                  <a:lnTo>
                    <a:pt x="233226" y="105658"/>
                  </a:lnTo>
                  <a:lnTo>
                    <a:pt x="234202" y="99955"/>
                  </a:lnTo>
                  <a:lnTo>
                    <a:pt x="234853" y="94247"/>
                  </a:lnTo>
                  <a:lnTo>
                    <a:pt x="235287" y="88537"/>
                  </a:lnTo>
                  <a:lnTo>
                    <a:pt x="235769" y="79653"/>
                  </a:lnTo>
                  <a:lnTo>
                    <a:pt x="235898" y="75951"/>
                  </a:lnTo>
                  <a:lnTo>
                    <a:pt x="236079" y="61637"/>
                  </a:lnTo>
                  <a:lnTo>
                    <a:pt x="235152" y="57273"/>
                  </a:lnTo>
                  <a:lnTo>
                    <a:pt x="233581" y="53410"/>
                  </a:lnTo>
                  <a:lnTo>
                    <a:pt x="231582" y="49883"/>
                  </a:lnTo>
                  <a:lnTo>
                    <a:pt x="228344" y="45626"/>
                  </a:lnTo>
                  <a:lnTo>
                    <a:pt x="224280" y="40883"/>
                  </a:lnTo>
                  <a:lnTo>
                    <a:pt x="215637" y="31486"/>
                  </a:lnTo>
                  <a:lnTo>
                    <a:pt x="208621" y="24134"/>
                  </a:lnTo>
                  <a:lnTo>
                    <a:pt x="204464" y="20841"/>
                  </a:lnTo>
                  <a:lnTo>
                    <a:pt x="199788" y="17692"/>
                  </a:lnTo>
                  <a:lnTo>
                    <a:pt x="194765" y="14640"/>
                  </a:lnTo>
                  <a:lnTo>
                    <a:pt x="189512" y="12606"/>
                  </a:lnTo>
                  <a:lnTo>
                    <a:pt x="184105" y="11250"/>
                  </a:lnTo>
                  <a:lnTo>
                    <a:pt x="178595" y="10346"/>
                  </a:lnTo>
                  <a:lnTo>
                    <a:pt x="173017" y="8791"/>
                  </a:lnTo>
                  <a:lnTo>
                    <a:pt x="167393" y="6802"/>
                  </a:lnTo>
                  <a:lnTo>
                    <a:pt x="161738" y="4523"/>
                  </a:lnTo>
                  <a:lnTo>
                    <a:pt x="156064" y="3003"/>
                  </a:lnTo>
                  <a:lnTo>
                    <a:pt x="150376" y="1990"/>
                  </a:lnTo>
                  <a:lnTo>
                    <a:pt x="144679" y="1316"/>
                  </a:lnTo>
                  <a:lnTo>
                    <a:pt x="138976" y="866"/>
                  </a:lnTo>
                  <a:lnTo>
                    <a:pt x="133269" y="565"/>
                  </a:lnTo>
                  <a:lnTo>
                    <a:pt x="121848" y="232"/>
                  </a:lnTo>
                  <a:lnTo>
                    <a:pt x="93279" y="0"/>
                  </a:lnTo>
                  <a:lnTo>
                    <a:pt x="87564" y="941"/>
                  </a:lnTo>
                  <a:lnTo>
                    <a:pt x="81849" y="2521"/>
                  </a:lnTo>
                  <a:lnTo>
                    <a:pt x="64705" y="85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using slope and y 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Write the equation of the line in slope intercept form.</a:t>
            </a:r>
          </a:p>
          <a:p>
            <a:pPr marL="514350" indent="-514350">
              <a:buAutoNum type="arabicParenR"/>
            </a:pPr>
            <a:r>
              <a:rPr lang="en-US" dirty="0" smtClean="0"/>
              <a:t>Determine the slope (m) and y intercept (b).</a:t>
            </a:r>
          </a:p>
          <a:p>
            <a:pPr marL="514350" indent="-514350">
              <a:buAutoNum type="arabicParenR"/>
            </a:pPr>
            <a:r>
              <a:rPr lang="en-US" dirty="0" smtClean="0"/>
              <a:t>Plot the y intercept (0, b).</a:t>
            </a:r>
          </a:p>
          <a:p>
            <a:pPr marL="514350" indent="-514350">
              <a:buAutoNum type="arabicParenR"/>
            </a:pPr>
            <a:r>
              <a:rPr lang="en-US" dirty="0" smtClean="0"/>
              <a:t>Use m to determine  a second  and third point in the line.</a:t>
            </a:r>
          </a:p>
          <a:p>
            <a:pPr marL="514350" indent="-514350">
              <a:buAutoNum type="arabicParenR"/>
            </a:pPr>
            <a:r>
              <a:rPr lang="en-US" dirty="0" smtClean="0"/>
              <a:t>Draw the line.</a:t>
            </a:r>
            <a:endParaRPr lang="en-US" dirty="0"/>
          </a:p>
        </p:txBody>
      </p:sp>
      <p:pic>
        <p:nvPicPr>
          <p:cNvPr id="5" name="Content Placeholder 5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246"/>
          <p:cNvSpPr/>
          <p:nvPr/>
        </p:nvSpPr>
        <p:spPr>
          <a:xfrm>
            <a:off x="5866447" y="1234440"/>
            <a:ext cx="377188" cy="454331"/>
          </a:xfrm>
          <a:custGeom>
            <a:avLst/>
            <a:gdLst/>
            <a:ahLst/>
            <a:cxnLst/>
            <a:rect l="0" t="0" r="0" b="0"/>
            <a:pathLst>
              <a:path w="377188" h="454331">
                <a:moveTo>
                  <a:pt x="77153" y="0"/>
                </a:moveTo>
                <a:lnTo>
                  <a:pt x="68685" y="0"/>
                </a:lnTo>
                <a:lnTo>
                  <a:pt x="76802" y="8219"/>
                </a:lnTo>
                <a:lnTo>
                  <a:pt x="77049" y="13018"/>
                </a:lnTo>
                <a:lnTo>
                  <a:pt x="78036" y="15346"/>
                </a:lnTo>
                <a:lnTo>
                  <a:pt x="83023" y="23173"/>
                </a:lnTo>
                <a:lnTo>
                  <a:pt x="84525" y="28714"/>
                </a:lnTo>
                <a:lnTo>
                  <a:pt x="85567" y="42880"/>
                </a:lnTo>
                <a:lnTo>
                  <a:pt x="85620" y="45732"/>
                </a:lnTo>
                <a:lnTo>
                  <a:pt x="86607" y="48585"/>
                </a:lnTo>
                <a:lnTo>
                  <a:pt x="91595" y="57152"/>
                </a:lnTo>
                <a:lnTo>
                  <a:pt x="93097" y="62866"/>
                </a:lnTo>
                <a:lnTo>
                  <a:pt x="93942" y="71437"/>
                </a:lnTo>
                <a:lnTo>
                  <a:pt x="95013" y="74295"/>
                </a:lnTo>
                <a:lnTo>
                  <a:pt x="100119" y="82867"/>
                </a:lnTo>
                <a:lnTo>
                  <a:pt x="103007" y="91440"/>
                </a:lnTo>
                <a:lnTo>
                  <a:pt x="108520" y="100012"/>
                </a:lnTo>
                <a:lnTo>
                  <a:pt x="111529" y="108585"/>
                </a:lnTo>
                <a:lnTo>
                  <a:pt x="117077" y="117157"/>
                </a:lnTo>
                <a:lnTo>
                  <a:pt x="120097" y="125730"/>
                </a:lnTo>
                <a:lnTo>
                  <a:pt x="126601" y="134302"/>
                </a:lnTo>
                <a:lnTo>
                  <a:pt x="137332" y="145732"/>
                </a:lnTo>
                <a:lnTo>
                  <a:pt x="143904" y="151447"/>
                </a:lnTo>
                <a:lnTo>
                  <a:pt x="153175" y="157162"/>
                </a:lnTo>
                <a:lnTo>
                  <a:pt x="161106" y="160337"/>
                </a:lnTo>
                <a:lnTo>
                  <a:pt x="168757" y="162701"/>
                </a:lnTo>
                <a:lnTo>
                  <a:pt x="178508" y="166926"/>
                </a:lnTo>
                <a:lnTo>
                  <a:pt x="186652" y="169439"/>
                </a:lnTo>
                <a:lnTo>
                  <a:pt x="196592" y="170854"/>
                </a:lnTo>
                <a:lnTo>
                  <a:pt x="208110" y="171273"/>
                </a:lnTo>
                <a:lnTo>
                  <a:pt x="242780" y="171447"/>
                </a:lnTo>
                <a:lnTo>
                  <a:pt x="245674" y="170495"/>
                </a:lnTo>
                <a:lnTo>
                  <a:pt x="251428" y="166898"/>
                </a:lnTo>
                <a:lnTo>
                  <a:pt x="262884" y="156827"/>
                </a:lnTo>
                <a:lnTo>
                  <a:pt x="268602" y="151298"/>
                </a:lnTo>
                <a:lnTo>
                  <a:pt x="270508" y="148490"/>
                </a:lnTo>
                <a:lnTo>
                  <a:pt x="274143" y="139988"/>
                </a:lnTo>
                <a:lnTo>
                  <a:pt x="279877" y="131436"/>
                </a:lnTo>
                <a:lnTo>
                  <a:pt x="281552" y="125726"/>
                </a:lnTo>
                <a:lnTo>
                  <a:pt x="282495" y="117156"/>
                </a:lnTo>
                <a:lnTo>
                  <a:pt x="283580" y="114299"/>
                </a:lnTo>
                <a:lnTo>
                  <a:pt x="288705" y="105727"/>
                </a:lnTo>
                <a:lnTo>
                  <a:pt x="290239" y="100012"/>
                </a:lnTo>
                <a:lnTo>
                  <a:pt x="291102" y="86889"/>
                </a:lnTo>
                <a:lnTo>
                  <a:pt x="291357" y="75486"/>
                </a:lnTo>
                <a:lnTo>
                  <a:pt x="291465" y="34687"/>
                </a:lnTo>
                <a:lnTo>
                  <a:pt x="284084" y="34324"/>
                </a:lnTo>
                <a:lnTo>
                  <a:pt x="283687" y="35265"/>
                </a:lnTo>
                <a:lnTo>
                  <a:pt x="283246" y="38851"/>
                </a:lnTo>
                <a:lnTo>
                  <a:pt x="284081" y="40188"/>
                </a:lnTo>
                <a:lnTo>
                  <a:pt x="285590" y="41079"/>
                </a:lnTo>
                <a:lnTo>
                  <a:pt x="287548" y="41674"/>
                </a:lnTo>
                <a:lnTo>
                  <a:pt x="288854" y="43022"/>
                </a:lnTo>
                <a:lnTo>
                  <a:pt x="289724" y="44874"/>
                </a:lnTo>
                <a:lnTo>
                  <a:pt x="290691" y="49471"/>
                </a:lnTo>
                <a:lnTo>
                  <a:pt x="291121" y="54690"/>
                </a:lnTo>
                <a:lnTo>
                  <a:pt x="295914" y="67533"/>
                </a:lnTo>
                <a:lnTo>
                  <a:pt x="298816" y="78853"/>
                </a:lnTo>
                <a:lnTo>
                  <a:pt x="302035" y="85210"/>
                </a:lnTo>
                <a:lnTo>
                  <a:pt x="314588" y="100897"/>
                </a:lnTo>
                <a:lnTo>
                  <a:pt x="322975" y="114456"/>
                </a:lnTo>
                <a:lnTo>
                  <a:pt x="331493" y="125882"/>
                </a:lnTo>
                <a:lnTo>
                  <a:pt x="337195" y="135640"/>
                </a:lnTo>
                <a:lnTo>
                  <a:pt x="342905" y="146327"/>
                </a:lnTo>
                <a:lnTo>
                  <a:pt x="351474" y="160513"/>
                </a:lnTo>
                <a:lnTo>
                  <a:pt x="360046" y="173289"/>
                </a:lnTo>
                <a:lnTo>
                  <a:pt x="365760" y="183697"/>
                </a:lnTo>
                <a:lnTo>
                  <a:pt x="371475" y="194673"/>
                </a:lnTo>
                <a:lnTo>
                  <a:pt x="374650" y="208441"/>
                </a:lnTo>
                <a:lnTo>
                  <a:pt x="375497" y="216113"/>
                </a:lnTo>
                <a:lnTo>
                  <a:pt x="376438" y="229717"/>
                </a:lnTo>
                <a:lnTo>
                  <a:pt x="376856" y="242114"/>
                </a:lnTo>
                <a:lnTo>
                  <a:pt x="377091" y="260755"/>
                </a:lnTo>
                <a:lnTo>
                  <a:pt x="377187" y="313962"/>
                </a:lnTo>
                <a:lnTo>
                  <a:pt x="374649" y="325594"/>
                </a:lnTo>
                <a:lnTo>
                  <a:pt x="370345" y="337113"/>
                </a:lnTo>
                <a:lnTo>
                  <a:pt x="365258" y="348583"/>
                </a:lnTo>
                <a:lnTo>
                  <a:pt x="357039" y="365750"/>
                </a:lnTo>
                <a:lnTo>
                  <a:pt x="348571" y="382902"/>
                </a:lnTo>
                <a:lnTo>
                  <a:pt x="340340" y="394333"/>
                </a:lnTo>
                <a:lnTo>
                  <a:pt x="330333" y="404811"/>
                </a:lnTo>
                <a:lnTo>
                  <a:pt x="319535" y="412643"/>
                </a:lnTo>
                <a:lnTo>
                  <a:pt x="298195" y="426959"/>
                </a:lnTo>
                <a:lnTo>
                  <a:pt x="291189" y="430371"/>
                </a:lnTo>
                <a:lnTo>
                  <a:pt x="284613" y="432647"/>
                </a:lnTo>
                <a:lnTo>
                  <a:pt x="278325" y="434163"/>
                </a:lnTo>
                <a:lnTo>
                  <a:pt x="271275" y="436127"/>
                </a:lnTo>
                <a:lnTo>
                  <a:pt x="255821" y="440849"/>
                </a:lnTo>
                <a:lnTo>
                  <a:pt x="248653" y="443442"/>
                </a:lnTo>
                <a:lnTo>
                  <a:pt x="241968" y="446123"/>
                </a:lnTo>
                <a:lnTo>
                  <a:pt x="235607" y="448862"/>
                </a:lnTo>
                <a:lnTo>
                  <a:pt x="228509" y="450689"/>
                </a:lnTo>
                <a:lnTo>
                  <a:pt x="220919" y="451907"/>
                </a:lnTo>
                <a:lnTo>
                  <a:pt x="213002" y="452719"/>
                </a:lnTo>
                <a:lnTo>
                  <a:pt x="205819" y="453260"/>
                </a:lnTo>
                <a:lnTo>
                  <a:pt x="199125" y="453620"/>
                </a:lnTo>
                <a:lnTo>
                  <a:pt x="192758" y="453861"/>
                </a:lnTo>
                <a:lnTo>
                  <a:pt x="170143" y="454199"/>
                </a:lnTo>
                <a:lnTo>
                  <a:pt x="124452" y="454330"/>
                </a:lnTo>
                <a:lnTo>
                  <a:pt x="117257" y="453381"/>
                </a:lnTo>
                <a:lnTo>
                  <a:pt x="109604" y="451796"/>
                </a:lnTo>
                <a:lnTo>
                  <a:pt x="101644" y="449788"/>
                </a:lnTo>
                <a:lnTo>
                  <a:pt x="94433" y="448448"/>
                </a:lnTo>
                <a:lnTo>
                  <a:pt x="87720" y="447555"/>
                </a:lnTo>
                <a:lnTo>
                  <a:pt x="81340" y="446960"/>
                </a:lnTo>
                <a:lnTo>
                  <a:pt x="75182" y="445611"/>
                </a:lnTo>
                <a:lnTo>
                  <a:pt x="69171" y="443759"/>
                </a:lnTo>
                <a:lnTo>
                  <a:pt x="58365" y="439161"/>
                </a:lnTo>
                <a:lnTo>
                  <a:pt x="45974" y="431217"/>
                </a:lnTo>
                <a:lnTo>
                  <a:pt x="35990" y="425649"/>
                </a:lnTo>
                <a:lnTo>
                  <a:pt x="24211" y="417160"/>
                </a:lnTo>
                <a:lnTo>
                  <a:pt x="14688" y="408612"/>
                </a:lnTo>
                <a:lnTo>
                  <a:pt x="5834" y="400047"/>
                </a:lnTo>
                <a:lnTo>
                  <a:pt x="3889" y="397190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7"/>
          <p:cNvSpPr/>
          <p:nvPr/>
        </p:nvSpPr>
        <p:spPr>
          <a:xfrm>
            <a:off x="6337934" y="1311623"/>
            <a:ext cx="334329" cy="25334"/>
          </a:xfrm>
          <a:custGeom>
            <a:avLst/>
            <a:gdLst/>
            <a:ahLst/>
            <a:cxnLst/>
            <a:rect l="0" t="0" r="0" b="0"/>
            <a:pathLst>
              <a:path w="334329" h="25334">
                <a:moveTo>
                  <a:pt x="0" y="17114"/>
                </a:moveTo>
                <a:lnTo>
                  <a:pt x="37183" y="17114"/>
                </a:lnTo>
                <a:lnTo>
                  <a:pt x="40982" y="18067"/>
                </a:lnTo>
                <a:lnTo>
                  <a:pt x="45419" y="19654"/>
                </a:lnTo>
                <a:lnTo>
                  <a:pt x="50282" y="21665"/>
                </a:lnTo>
                <a:lnTo>
                  <a:pt x="54476" y="23005"/>
                </a:lnTo>
                <a:lnTo>
                  <a:pt x="58225" y="23899"/>
                </a:lnTo>
                <a:lnTo>
                  <a:pt x="61677" y="24495"/>
                </a:lnTo>
                <a:lnTo>
                  <a:pt x="70592" y="25157"/>
                </a:lnTo>
                <a:lnTo>
                  <a:pt x="75637" y="25333"/>
                </a:lnTo>
                <a:lnTo>
                  <a:pt x="81857" y="24499"/>
                </a:lnTo>
                <a:lnTo>
                  <a:pt x="88862" y="22990"/>
                </a:lnTo>
                <a:lnTo>
                  <a:pt x="96389" y="21031"/>
                </a:lnTo>
                <a:lnTo>
                  <a:pt x="104265" y="19725"/>
                </a:lnTo>
                <a:lnTo>
                  <a:pt x="112372" y="18855"/>
                </a:lnTo>
                <a:lnTo>
                  <a:pt x="120635" y="18275"/>
                </a:lnTo>
                <a:lnTo>
                  <a:pt x="129001" y="17888"/>
                </a:lnTo>
                <a:lnTo>
                  <a:pt x="145917" y="17458"/>
                </a:lnTo>
                <a:lnTo>
                  <a:pt x="171505" y="17216"/>
                </a:lnTo>
                <a:lnTo>
                  <a:pt x="180060" y="16230"/>
                </a:lnTo>
                <a:lnTo>
                  <a:pt x="188620" y="14619"/>
                </a:lnTo>
                <a:lnTo>
                  <a:pt x="197184" y="12593"/>
                </a:lnTo>
                <a:lnTo>
                  <a:pt x="205751" y="11243"/>
                </a:lnTo>
                <a:lnTo>
                  <a:pt x="214321" y="10342"/>
                </a:lnTo>
                <a:lnTo>
                  <a:pt x="222891" y="9742"/>
                </a:lnTo>
                <a:lnTo>
                  <a:pt x="230509" y="9342"/>
                </a:lnTo>
                <a:lnTo>
                  <a:pt x="244054" y="8897"/>
                </a:lnTo>
                <a:lnTo>
                  <a:pt x="262390" y="8647"/>
                </a:lnTo>
                <a:lnTo>
                  <a:pt x="268272" y="7659"/>
                </a:lnTo>
                <a:lnTo>
                  <a:pt x="274098" y="6048"/>
                </a:lnTo>
                <a:lnTo>
                  <a:pt x="279887" y="4022"/>
                </a:lnTo>
                <a:lnTo>
                  <a:pt x="284699" y="2671"/>
                </a:lnTo>
                <a:lnTo>
                  <a:pt x="288860" y="1770"/>
                </a:lnTo>
                <a:lnTo>
                  <a:pt x="292586" y="1170"/>
                </a:lnTo>
                <a:lnTo>
                  <a:pt x="301806" y="503"/>
                </a:lnTo>
                <a:lnTo>
                  <a:pt x="311301" y="206"/>
                </a:lnTo>
                <a:lnTo>
                  <a:pt x="323664" y="0"/>
                </a:lnTo>
                <a:lnTo>
                  <a:pt x="325313" y="942"/>
                </a:lnTo>
                <a:lnTo>
                  <a:pt x="327366" y="2523"/>
                </a:lnTo>
                <a:lnTo>
                  <a:pt x="334328" y="8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8"/>
          <p:cNvSpPr/>
          <p:nvPr/>
        </p:nvSpPr>
        <p:spPr>
          <a:xfrm>
            <a:off x="6449377" y="1388849"/>
            <a:ext cx="265749" cy="17041"/>
          </a:xfrm>
          <a:custGeom>
            <a:avLst/>
            <a:gdLst/>
            <a:ahLst/>
            <a:cxnLst/>
            <a:rect l="0" t="0" r="0" b="0"/>
            <a:pathLst>
              <a:path w="265749" h="17041">
                <a:moveTo>
                  <a:pt x="0" y="8468"/>
                </a:moveTo>
                <a:lnTo>
                  <a:pt x="4939" y="8468"/>
                </a:lnTo>
                <a:lnTo>
                  <a:pt x="2830" y="8468"/>
                </a:lnTo>
                <a:lnTo>
                  <a:pt x="2840" y="9421"/>
                </a:lnTo>
                <a:lnTo>
                  <a:pt x="3798" y="11008"/>
                </a:lnTo>
                <a:lnTo>
                  <a:pt x="8293" y="16687"/>
                </a:lnTo>
                <a:lnTo>
                  <a:pt x="16314" y="16971"/>
                </a:lnTo>
                <a:lnTo>
                  <a:pt x="82989" y="17040"/>
                </a:lnTo>
                <a:lnTo>
                  <a:pt x="89616" y="16088"/>
                </a:lnTo>
                <a:lnTo>
                  <a:pt x="96892" y="14500"/>
                </a:lnTo>
                <a:lnTo>
                  <a:pt x="104600" y="12490"/>
                </a:lnTo>
                <a:lnTo>
                  <a:pt x="111643" y="11149"/>
                </a:lnTo>
                <a:lnTo>
                  <a:pt x="118244" y="10256"/>
                </a:lnTo>
                <a:lnTo>
                  <a:pt x="124549" y="9660"/>
                </a:lnTo>
                <a:lnTo>
                  <a:pt x="130658" y="9262"/>
                </a:lnTo>
                <a:lnTo>
                  <a:pt x="136635" y="8998"/>
                </a:lnTo>
                <a:lnTo>
                  <a:pt x="148357" y="8703"/>
                </a:lnTo>
                <a:lnTo>
                  <a:pt x="177134" y="8499"/>
                </a:lnTo>
                <a:lnTo>
                  <a:pt x="182860" y="7536"/>
                </a:lnTo>
                <a:lnTo>
                  <a:pt x="188582" y="5942"/>
                </a:lnTo>
                <a:lnTo>
                  <a:pt x="194301" y="3926"/>
                </a:lnTo>
                <a:lnTo>
                  <a:pt x="200019" y="2583"/>
                </a:lnTo>
                <a:lnTo>
                  <a:pt x="205736" y="1687"/>
                </a:lnTo>
                <a:lnTo>
                  <a:pt x="211452" y="1090"/>
                </a:lnTo>
                <a:lnTo>
                  <a:pt x="216216" y="692"/>
                </a:lnTo>
                <a:lnTo>
                  <a:pt x="224048" y="249"/>
                </a:lnTo>
                <a:lnTo>
                  <a:pt x="233245" y="53"/>
                </a:lnTo>
                <a:lnTo>
                  <a:pt x="238364" y="0"/>
                </a:lnTo>
                <a:lnTo>
                  <a:pt x="242730" y="918"/>
                </a:lnTo>
                <a:lnTo>
                  <a:pt x="246592" y="2482"/>
                </a:lnTo>
                <a:lnTo>
                  <a:pt x="255085" y="7286"/>
                </a:lnTo>
                <a:lnTo>
                  <a:pt x="256734" y="7680"/>
                </a:lnTo>
                <a:lnTo>
                  <a:pt x="261107" y="8118"/>
                </a:lnTo>
                <a:lnTo>
                  <a:pt x="265748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9"/>
          <p:cNvSpPr/>
          <p:nvPr/>
        </p:nvSpPr>
        <p:spPr>
          <a:xfrm>
            <a:off x="6869581" y="1217328"/>
            <a:ext cx="402757" cy="274288"/>
          </a:xfrm>
          <a:custGeom>
            <a:avLst/>
            <a:gdLst/>
            <a:ahLst/>
            <a:cxnLst/>
            <a:rect l="0" t="0" r="0" b="0"/>
            <a:pathLst>
              <a:path w="402757" h="274288">
                <a:moveTo>
                  <a:pt x="59856" y="34257"/>
                </a:moveTo>
                <a:lnTo>
                  <a:pt x="59856" y="21142"/>
                </a:lnTo>
                <a:lnTo>
                  <a:pt x="60809" y="19799"/>
                </a:lnTo>
                <a:lnTo>
                  <a:pt x="62396" y="18903"/>
                </a:lnTo>
                <a:lnTo>
                  <a:pt x="66701" y="17908"/>
                </a:lnTo>
                <a:lnTo>
                  <a:pt x="75430" y="17347"/>
                </a:lnTo>
                <a:lnTo>
                  <a:pt x="84558" y="17216"/>
                </a:lnTo>
                <a:lnTo>
                  <a:pt x="88707" y="16229"/>
                </a:lnTo>
                <a:lnTo>
                  <a:pt x="100048" y="11241"/>
                </a:lnTo>
                <a:lnTo>
                  <a:pt x="109787" y="9740"/>
                </a:lnTo>
                <a:lnTo>
                  <a:pt x="116003" y="8387"/>
                </a:lnTo>
                <a:lnTo>
                  <a:pt x="123005" y="6533"/>
                </a:lnTo>
                <a:lnTo>
                  <a:pt x="130530" y="4344"/>
                </a:lnTo>
                <a:lnTo>
                  <a:pt x="137452" y="2885"/>
                </a:lnTo>
                <a:lnTo>
                  <a:pt x="143972" y="1912"/>
                </a:lnTo>
                <a:lnTo>
                  <a:pt x="156296" y="831"/>
                </a:lnTo>
                <a:lnTo>
                  <a:pt x="168123" y="351"/>
                </a:lnTo>
                <a:lnTo>
                  <a:pt x="185492" y="80"/>
                </a:lnTo>
                <a:lnTo>
                  <a:pt x="202703" y="0"/>
                </a:lnTo>
                <a:lnTo>
                  <a:pt x="214149" y="2522"/>
                </a:lnTo>
                <a:lnTo>
                  <a:pt x="225585" y="6817"/>
                </a:lnTo>
                <a:lnTo>
                  <a:pt x="237019" y="11901"/>
                </a:lnTo>
                <a:lnTo>
                  <a:pt x="245911" y="14796"/>
                </a:lnTo>
                <a:lnTo>
                  <a:pt x="253989" y="17035"/>
                </a:lnTo>
                <a:lnTo>
                  <a:pt x="263930" y="21205"/>
                </a:lnTo>
                <a:lnTo>
                  <a:pt x="275686" y="28908"/>
                </a:lnTo>
                <a:lnTo>
                  <a:pt x="278038" y="31643"/>
                </a:lnTo>
                <a:lnTo>
                  <a:pt x="279605" y="34419"/>
                </a:lnTo>
                <a:lnTo>
                  <a:pt x="282300" y="40996"/>
                </a:lnTo>
                <a:lnTo>
                  <a:pt x="286672" y="50270"/>
                </a:lnTo>
                <a:lnTo>
                  <a:pt x="288220" y="55409"/>
                </a:lnTo>
                <a:lnTo>
                  <a:pt x="289251" y="60741"/>
                </a:lnTo>
                <a:lnTo>
                  <a:pt x="289939" y="66200"/>
                </a:lnTo>
                <a:lnTo>
                  <a:pt x="290397" y="71745"/>
                </a:lnTo>
                <a:lnTo>
                  <a:pt x="290702" y="77346"/>
                </a:lnTo>
                <a:lnTo>
                  <a:pt x="290906" y="82986"/>
                </a:lnTo>
                <a:lnTo>
                  <a:pt x="291995" y="88650"/>
                </a:lnTo>
                <a:lnTo>
                  <a:pt x="293673" y="94331"/>
                </a:lnTo>
                <a:lnTo>
                  <a:pt x="295744" y="100024"/>
                </a:lnTo>
                <a:lnTo>
                  <a:pt x="296172" y="105724"/>
                </a:lnTo>
                <a:lnTo>
                  <a:pt x="295505" y="111429"/>
                </a:lnTo>
                <a:lnTo>
                  <a:pt x="294108" y="117137"/>
                </a:lnTo>
                <a:lnTo>
                  <a:pt x="292224" y="122848"/>
                </a:lnTo>
                <a:lnTo>
                  <a:pt x="290016" y="128560"/>
                </a:lnTo>
                <a:lnTo>
                  <a:pt x="287591" y="134273"/>
                </a:lnTo>
                <a:lnTo>
                  <a:pt x="282356" y="145701"/>
                </a:lnTo>
                <a:lnTo>
                  <a:pt x="279627" y="151415"/>
                </a:lnTo>
                <a:lnTo>
                  <a:pt x="275903" y="157130"/>
                </a:lnTo>
                <a:lnTo>
                  <a:pt x="271514" y="162845"/>
                </a:lnTo>
                <a:lnTo>
                  <a:pt x="266684" y="168559"/>
                </a:lnTo>
                <a:lnTo>
                  <a:pt x="261559" y="174274"/>
                </a:lnTo>
                <a:lnTo>
                  <a:pt x="250785" y="185704"/>
                </a:lnTo>
                <a:lnTo>
                  <a:pt x="246197" y="191419"/>
                </a:lnTo>
                <a:lnTo>
                  <a:pt x="242186" y="197134"/>
                </a:lnTo>
                <a:lnTo>
                  <a:pt x="238559" y="202849"/>
                </a:lnTo>
                <a:lnTo>
                  <a:pt x="234237" y="208564"/>
                </a:lnTo>
                <a:lnTo>
                  <a:pt x="229450" y="214279"/>
                </a:lnTo>
                <a:lnTo>
                  <a:pt x="224354" y="219994"/>
                </a:lnTo>
                <a:lnTo>
                  <a:pt x="218098" y="224757"/>
                </a:lnTo>
                <a:lnTo>
                  <a:pt x="211071" y="228884"/>
                </a:lnTo>
                <a:lnTo>
                  <a:pt x="183811" y="242352"/>
                </a:lnTo>
                <a:lnTo>
                  <a:pt x="171780" y="250886"/>
                </a:lnTo>
                <a:lnTo>
                  <a:pt x="161035" y="259124"/>
                </a:lnTo>
                <a:lnTo>
                  <a:pt x="153084" y="262785"/>
                </a:lnTo>
                <a:lnTo>
                  <a:pt x="141296" y="266952"/>
                </a:lnTo>
                <a:lnTo>
                  <a:pt x="134151" y="269397"/>
                </a:lnTo>
                <a:lnTo>
                  <a:pt x="123674" y="272113"/>
                </a:lnTo>
                <a:lnTo>
                  <a:pt x="114889" y="273321"/>
                </a:lnTo>
                <a:lnTo>
                  <a:pt x="104635" y="273857"/>
                </a:lnTo>
                <a:lnTo>
                  <a:pt x="93728" y="274096"/>
                </a:lnTo>
                <a:lnTo>
                  <a:pt x="88153" y="274159"/>
                </a:lnTo>
                <a:lnTo>
                  <a:pt x="76877" y="271690"/>
                </a:lnTo>
                <a:lnTo>
                  <a:pt x="66469" y="268370"/>
                </a:lnTo>
                <a:lnTo>
                  <a:pt x="55254" y="266501"/>
                </a:lnTo>
                <a:lnTo>
                  <a:pt x="48920" y="266064"/>
                </a:lnTo>
                <a:lnTo>
                  <a:pt x="40391" y="263329"/>
                </a:lnTo>
                <a:lnTo>
                  <a:pt x="31203" y="258939"/>
                </a:lnTo>
                <a:lnTo>
                  <a:pt x="20675" y="252065"/>
                </a:lnTo>
                <a:lnTo>
                  <a:pt x="11523" y="248652"/>
                </a:lnTo>
                <a:lnTo>
                  <a:pt x="5672" y="244479"/>
                </a:lnTo>
                <a:lnTo>
                  <a:pt x="3731" y="242032"/>
                </a:lnTo>
                <a:lnTo>
                  <a:pt x="2437" y="239449"/>
                </a:lnTo>
                <a:lnTo>
                  <a:pt x="999" y="234038"/>
                </a:lnTo>
                <a:lnTo>
                  <a:pt x="190" y="225637"/>
                </a:lnTo>
                <a:lnTo>
                  <a:pt x="0" y="219962"/>
                </a:lnTo>
                <a:lnTo>
                  <a:pt x="1855" y="217115"/>
                </a:lnTo>
                <a:lnTo>
                  <a:pt x="12614" y="208558"/>
                </a:lnTo>
                <a:lnTo>
                  <a:pt x="19174" y="202846"/>
                </a:lnTo>
                <a:lnTo>
                  <a:pt x="27805" y="194593"/>
                </a:lnTo>
                <a:lnTo>
                  <a:pt x="32774" y="189725"/>
                </a:lnTo>
                <a:lnTo>
                  <a:pt x="43375" y="181776"/>
                </a:lnTo>
                <a:lnTo>
                  <a:pt x="55388" y="175068"/>
                </a:lnTo>
                <a:lnTo>
                  <a:pt x="62592" y="171946"/>
                </a:lnTo>
                <a:lnTo>
                  <a:pt x="70253" y="168912"/>
                </a:lnTo>
                <a:lnTo>
                  <a:pt x="86385" y="163001"/>
                </a:lnTo>
                <a:lnTo>
                  <a:pt x="120024" y="151445"/>
                </a:lnTo>
                <a:lnTo>
                  <a:pt x="128543" y="149530"/>
                </a:lnTo>
                <a:lnTo>
                  <a:pt x="137080" y="148253"/>
                </a:lnTo>
                <a:lnTo>
                  <a:pt x="145628" y="147402"/>
                </a:lnTo>
                <a:lnTo>
                  <a:pt x="154185" y="146834"/>
                </a:lnTo>
                <a:lnTo>
                  <a:pt x="162747" y="146456"/>
                </a:lnTo>
                <a:lnTo>
                  <a:pt x="185910" y="145923"/>
                </a:lnTo>
                <a:lnTo>
                  <a:pt x="192469" y="145849"/>
                </a:lnTo>
                <a:lnTo>
                  <a:pt x="199700" y="146751"/>
                </a:lnTo>
                <a:lnTo>
                  <a:pt x="207378" y="148305"/>
                </a:lnTo>
                <a:lnTo>
                  <a:pt x="215354" y="150294"/>
                </a:lnTo>
                <a:lnTo>
                  <a:pt x="222576" y="151620"/>
                </a:lnTo>
                <a:lnTo>
                  <a:pt x="229296" y="152504"/>
                </a:lnTo>
                <a:lnTo>
                  <a:pt x="235681" y="153093"/>
                </a:lnTo>
                <a:lnTo>
                  <a:pt x="241843" y="155391"/>
                </a:lnTo>
                <a:lnTo>
                  <a:pt x="253769" y="163024"/>
                </a:lnTo>
                <a:lnTo>
                  <a:pt x="265419" y="170227"/>
                </a:lnTo>
                <a:lnTo>
                  <a:pt x="276947" y="176603"/>
                </a:lnTo>
                <a:lnTo>
                  <a:pt x="288421" y="182611"/>
                </a:lnTo>
                <a:lnTo>
                  <a:pt x="299871" y="190997"/>
                </a:lnTo>
                <a:lnTo>
                  <a:pt x="305591" y="195900"/>
                </a:lnTo>
                <a:lnTo>
                  <a:pt x="314486" y="203888"/>
                </a:lnTo>
                <a:lnTo>
                  <a:pt x="322567" y="210613"/>
                </a:lnTo>
                <a:lnTo>
                  <a:pt x="332509" y="216777"/>
                </a:lnTo>
                <a:lnTo>
                  <a:pt x="340738" y="222692"/>
                </a:lnTo>
                <a:lnTo>
                  <a:pt x="347570" y="228496"/>
                </a:lnTo>
                <a:lnTo>
                  <a:pt x="353781" y="234250"/>
                </a:lnTo>
                <a:lnTo>
                  <a:pt x="362633" y="242845"/>
                </a:lnTo>
                <a:lnTo>
                  <a:pt x="371289" y="251424"/>
                </a:lnTo>
                <a:lnTo>
                  <a:pt x="374159" y="253330"/>
                </a:lnTo>
                <a:lnTo>
                  <a:pt x="382746" y="256965"/>
                </a:lnTo>
                <a:lnTo>
                  <a:pt x="391324" y="262698"/>
                </a:lnTo>
                <a:lnTo>
                  <a:pt x="397040" y="264374"/>
                </a:lnTo>
                <a:lnTo>
                  <a:pt x="398946" y="265773"/>
                </a:lnTo>
                <a:lnTo>
                  <a:pt x="400216" y="267658"/>
                </a:lnTo>
                <a:lnTo>
                  <a:pt x="402756" y="27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0"/>
          <p:cNvSpPr/>
          <p:nvPr/>
        </p:nvSpPr>
        <p:spPr>
          <a:xfrm>
            <a:off x="7358062" y="1260157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10583" y="25784"/>
                </a:lnTo>
                <a:lnTo>
                  <a:pt x="15181" y="31462"/>
                </a:lnTo>
                <a:lnTo>
                  <a:pt x="20400" y="37161"/>
                </a:lnTo>
                <a:lnTo>
                  <a:pt x="28693" y="45724"/>
                </a:lnTo>
                <a:lnTo>
                  <a:pt x="31511" y="49533"/>
                </a:lnTo>
                <a:lnTo>
                  <a:pt x="34342" y="53977"/>
                </a:lnTo>
                <a:lnTo>
                  <a:pt x="37182" y="58845"/>
                </a:lnTo>
                <a:lnTo>
                  <a:pt x="40029" y="63042"/>
                </a:lnTo>
                <a:lnTo>
                  <a:pt x="45731" y="70246"/>
                </a:lnTo>
                <a:lnTo>
                  <a:pt x="49537" y="74453"/>
                </a:lnTo>
                <a:lnTo>
                  <a:pt x="58847" y="84208"/>
                </a:lnTo>
                <a:lnTo>
                  <a:pt x="84208" y="109894"/>
                </a:lnTo>
                <a:lnTo>
                  <a:pt x="89477" y="114220"/>
                </a:lnTo>
                <a:lnTo>
                  <a:pt x="94893" y="118057"/>
                </a:lnTo>
                <a:lnTo>
                  <a:pt x="100410" y="121567"/>
                </a:lnTo>
                <a:lnTo>
                  <a:pt x="105993" y="125812"/>
                </a:lnTo>
                <a:lnTo>
                  <a:pt x="111620" y="130547"/>
                </a:lnTo>
                <a:lnTo>
                  <a:pt x="117276" y="135609"/>
                </a:lnTo>
                <a:lnTo>
                  <a:pt x="121999" y="140888"/>
                </a:lnTo>
                <a:lnTo>
                  <a:pt x="126100" y="146313"/>
                </a:lnTo>
                <a:lnTo>
                  <a:pt x="129787" y="151835"/>
                </a:lnTo>
                <a:lnTo>
                  <a:pt x="134149" y="156468"/>
                </a:lnTo>
                <a:lnTo>
                  <a:pt x="138963" y="160510"/>
                </a:lnTo>
                <a:lnTo>
                  <a:pt x="144077" y="164156"/>
                </a:lnTo>
                <a:lnTo>
                  <a:pt x="149392" y="167540"/>
                </a:lnTo>
                <a:lnTo>
                  <a:pt x="154839" y="170748"/>
                </a:lnTo>
                <a:lnTo>
                  <a:pt x="160376" y="173840"/>
                </a:lnTo>
                <a:lnTo>
                  <a:pt x="165972" y="177806"/>
                </a:lnTo>
                <a:lnTo>
                  <a:pt x="171609" y="182355"/>
                </a:lnTo>
                <a:lnTo>
                  <a:pt x="177271" y="187292"/>
                </a:lnTo>
                <a:lnTo>
                  <a:pt x="186102" y="195319"/>
                </a:lnTo>
                <a:lnTo>
                  <a:pt x="189791" y="198792"/>
                </a:lnTo>
                <a:lnTo>
                  <a:pt x="194155" y="202061"/>
                </a:lnTo>
                <a:lnTo>
                  <a:pt x="198969" y="205192"/>
                </a:lnTo>
                <a:lnTo>
                  <a:pt x="204084" y="208232"/>
                </a:lnTo>
                <a:lnTo>
                  <a:pt x="207494" y="211212"/>
                </a:lnTo>
                <a:lnTo>
                  <a:pt x="209767" y="214150"/>
                </a:lnTo>
                <a:lnTo>
                  <a:pt x="211282" y="217062"/>
                </a:lnTo>
                <a:lnTo>
                  <a:pt x="218046" y="222837"/>
                </a:lnTo>
                <a:lnTo>
                  <a:pt x="222516" y="225710"/>
                </a:lnTo>
                <a:lnTo>
                  <a:pt x="230024" y="231443"/>
                </a:lnTo>
                <a:lnTo>
                  <a:pt x="238054" y="238334"/>
                </a:lnTo>
                <a:lnTo>
                  <a:pt x="239664" y="238899"/>
                </a:lnTo>
                <a:lnTo>
                  <a:pt x="246483" y="239695"/>
                </a:lnTo>
                <a:lnTo>
                  <a:pt x="253584" y="239931"/>
                </a:lnTo>
                <a:lnTo>
                  <a:pt x="257175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1"/>
          <p:cNvSpPr/>
          <p:nvPr/>
        </p:nvSpPr>
        <p:spPr>
          <a:xfrm>
            <a:off x="7383780" y="1277302"/>
            <a:ext cx="197168" cy="197168"/>
          </a:xfrm>
          <a:custGeom>
            <a:avLst/>
            <a:gdLst/>
            <a:ahLst/>
            <a:cxnLst/>
            <a:rect l="0" t="0" r="0" b="0"/>
            <a:pathLst>
              <a:path w="197168" h="197168">
                <a:moveTo>
                  <a:pt x="197167" y="0"/>
                </a:moveTo>
                <a:lnTo>
                  <a:pt x="197167" y="4551"/>
                </a:lnTo>
                <a:lnTo>
                  <a:pt x="196215" y="5891"/>
                </a:lnTo>
                <a:lnTo>
                  <a:pt x="194627" y="6785"/>
                </a:lnTo>
                <a:lnTo>
                  <a:pt x="192616" y="7381"/>
                </a:lnTo>
                <a:lnTo>
                  <a:pt x="187842" y="10583"/>
                </a:lnTo>
                <a:lnTo>
                  <a:pt x="185236" y="12770"/>
                </a:lnTo>
                <a:lnTo>
                  <a:pt x="182545" y="16133"/>
                </a:lnTo>
                <a:lnTo>
                  <a:pt x="179799" y="20281"/>
                </a:lnTo>
                <a:lnTo>
                  <a:pt x="177015" y="24950"/>
                </a:lnTo>
                <a:lnTo>
                  <a:pt x="173255" y="29016"/>
                </a:lnTo>
                <a:lnTo>
                  <a:pt x="168843" y="32679"/>
                </a:lnTo>
                <a:lnTo>
                  <a:pt x="163998" y="36074"/>
                </a:lnTo>
                <a:lnTo>
                  <a:pt x="159813" y="40242"/>
                </a:lnTo>
                <a:lnTo>
                  <a:pt x="156072" y="44925"/>
                </a:lnTo>
                <a:lnTo>
                  <a:pt x="152626" y="49953"/>
                </a:lnTo>
                <a:lnTo>
                  <a:pt x="148423" y="55209"/>
                </a:lnTo>
                <a:lnTo>
                  <a:pt x="143716" y="60619"/>
                </a:lnTo>
                <a:lnTo>
                  <a:pt x="138674" y="66130"/>
                </a:lnTo>
                <a:lnTo>
                  <a:pt x="132454" y="71709"/>
                </a:lnTo>
                <a:lnTo>
                  <a:pt x="125450" y="77334"/>
                </a:lnTo>
                <a:lnTo>
                  <a:pt x="117923" y="82988"/>
                </a:lnTo>
                <a:lnTo>
                  <a:pt x="111000" y="88663"/>
                </a:lnTo>
                <a:lnTo>
                  <a:pt x="104480" y="94351"/>
                </a:lnTo>
                <a:lnTo>
                  <a:pt x="98228" y="100048"/>
                </a:lnTo>
                <a:lnTo>
                  <a:pt x="86202" y="111458"/>
                </a:lnTo>
                <a:lnTo>
                  <a:pt x="80327" y="117168"/>
                </a:lnTo>
                <a:lnTo>
                  <a:pt x="75460" y="122880"/>
                </a:lnTo>
                <a:lnTo>
                  <a:pt x="71261" y="128592"/>
                </a:lnTo>
                <a:lnTo>
                  <a:pt x="67510" y="134306"/>
                </a:lnTo>
                <a:lnTo>
                  <a:pt x="62151" y="140020"/>
                </a:lnTo>
                <a:lnTo>
                  <a:pt x="55722" y="145734"/>
                </a:lnTo>
                <a:lnTo>
                  <a:pt x="48577" y="151448"/>
                </a:lnTo>
                <a:lnTo>
                  <a:pt x="42862" y="156211"/>
                </a:lnTo>
                <a:lnTo>
                  <a:pt x="38100" y="160338"/>
                </a:lnTo>
                <a:lnTo>
                  <a:pt x="33972" y="164042"/>
                </a:lnTo>
                <a:lnTo>
                  <a:pt x="26846" y="170698"/>
                </a:lnTo>
                <a:lnTo>
                  <a:pt x="23612" y="173806"/>
                </a:lnTo>
                <a:lnTo>
                  <a:pt x="19551" y="176831"/>
                </a:lnTo>
                <a:lnTo>
                  <a:pt x="14939" y="179800"/>
                </a:lnTo>
                <a:lnTo>
                  <a:pt x="2951" y="186858"/>
                </a:lnTo>
                <a:lnTo>
                  <a:pt x="1967" y="188389"/>
                </a:lnTo>
                <a:lnTo>
                  <a:pt x="583" y="194143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2"/>
          <p:cNvSpPr/>
          <p:nvPr/>
        </p:nvSpPr>
        <p:spPr>
          <a:xfrm>
            <a:off x="7735252" y="1371600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8572"/>
                </a:moveTo>
                <a:lnTo>
                  <a:pt x="155646" y="8572"/>
                </a:lnTo>
                <a:lnTo>
                  <a:pt x="163772" y="7619"/>
                </a:lnTo>
                <a:lnTo>
                  <a:pt x="172046" y="6032"/>
                </a:lnTo>
                <a:lnTo>
                  <a:pt x="180420" y="4021"/>
                </a:lnTo>
                <a:lnTo>
                  <a:pt x="187907" y="2681"/>
                </a:lnTo>
                <a:lnTo>
                  <a:pt x="194805" y="1787"/>
                </a:lnTo>
                <a:lnTo>
                  <a:pt x="201307" y="1191"/>
                </a:lnTo>
                <a:lnTo>
                  <a:pt x="208500" y="794"/>
                </a:lnTo>
                <a:lnTo>
                  <a:pt x="224111" y="353"/>
                </a:lnTo>
                <a:lnTo>
                  <a:pt x="262497" y="31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3"/>
          <p:cNvSpPr/>
          <p:nvPr/>
        </p:nvSpPr>
        <p:spPr>
          <a:xfrm>
            <a:off x="7846694" y="1251585"/>
            <a:ext cx="94299" cy="265748"/>
          </a:xfrm>
          <a:custGeom>
            <a:avLst/>
            <a:gdLst/>
            <a:ahLst/>
            <a:cxnLst/>
            <a:rect l="0" t="0" r="0" b="0"/>
            <a:pathLst>
              <a:path w="94299" h="265748">
                <a:moveTo>
                  <a:pt x="0" y="0"/>
                </a:moveTo>
                <a:lnTo>
                  <a:pt x="0" y="15848"/>
                </a:lnTo>
                <a:lnTo>
                  <a:pt x="2541" y="19108"/>
                </a:lnTo>
                <a:lnTo>
                  <a:pt x="4552" y="21311"/>
                </a:lnTo>
                <a:lnTo>
                  <a:pt x="5892" y="23732"/>
                </a:lnTo>
                <a:lnTo>
                  <a:pt x="7382" y="28962"/>
                </a:lnTo>
                <a:lnTo>
                  <a:pt x="8731" y="32643"/>
                </a:lnTo>
                <a:lnTo>
                  <a:pt x="10584" y="37002"/>
                </a:lnTo>
                <a:lnTo>
                  <a:pt x="12772" y="41813"/>
                </a:lnTo>
                <a:lnTo>
                  <a:pt x="15202" y="49698"/>
                </a:lnTo>
                <a:lnTo>
                  <a:pt x="17235" y="57330"/>
                </a:lnTo>
                <a:lnTo>
                  <a:pt x="19110" y="62033"/>
                </a:lnTo>
                <a:lnTo>
                  <a:pt x="21313" y="67072"/>
                </a:lnTo>
                <a:lnTo>
                  <a:pt x="22781" y="72337"/>
                </a:lnTo>
                <a:lnTo>
                  <a:pt x="23760" y="77752"/>
                </a:lnTo>
                <a:lnTo>
                  <a:pt x="24413" y="83267"/>
                </a:lnTo>
                <a:lnTo>
                  <a:pt x="25801" y="87896"/>
                </a:lnTo>
                <a:lnTo>
                  <a:pt x="27678" y="91935"/>
                </a:lnTo>
                <a:lnTo>
                  <a:pt x="29882" y="95580"/>
                </a:lnTo>
                <a:lnTo>
                  <a:pt x="31352" y="99915"/>
                </a:lnTo>
                <a:lnTo>
                  <a:pt x="32332" y="104710"/>
                </a:lnTo>
                <a:lnTo>
                  <a:pt x="32984" y="109811"/>
                </a:lnTo>
                <a:lnTo>
                  <a:pt x="33420" y="115117"/>
                </a:lnTo>
                <a:lnTo>
                  <a:pt x="33710" y="120560"/>
                </a:lnTo>
                <a:lnTo>
                  <a:pt x="33904" y="126093"/>
                </a:lnTo>
                <a:lnTo>
                  <a:pt x="34986" y="131687"/>
                </a:lnTo>
                <a:lnTo>
                  <a:pt x="36658" y="137321"/>
                </a:lnTo>
                <a:lnTo>
                  <a:pt x="38727" y="142982"/>
                </a:lnTo>
                <a:lnTo>
                  <a:pt x="41058" y="147709"/>
                </a:lnTo>
                <a:lnTo>
                  <a:pt x="43565" y="151812"/>
                </a:lnTo>
                <a:lnTo>
                  <a:pt x="46189" y="155501"/>
                </a:lnTo>
                <a:lnTo>
                  <a:pt x="47938" y="159864"/>
                </a:lnTo>
                <a:lnTo>
                  <a:pt x="49103" y="164679"/>
                </a:lnTo>
                <a:lnTo>
                  <a:pt x="49881" y="169793"/>
                </a:lnTo>
                <a:lnTo>
                  <a:pt x="51352" y="174155"/>
                </a:lnTo>
                <a:lnTo>
                  <a:pt x="53285" y="178016"/>
                </a:lnTo>
                <a:lnTo>
                  <a:pt x="55526" y="181542"/>
                </a:lnTo>
                <a:lnTo>
                  <a:pt x="57973" y="185798"/>
                </a:lnTo>
                <a:lnTo>
                  <a:pt x="63231" y="195607"/>
                </a:lnTo>
                <a:lnTo>
                  <a:pt x="65014" y="199937"/>
                </a:lnTo>
                <a:lnTo>
                  <a:pt x="66995" y="207288"/>
                </a:lnTo>
                <a:lnTo>
                  <a:pt x="68477" y="210582"/>
                </a:lnTo>
                <a:lnTo>
                  <a:pt x="70416" y="213730"/>
                </a:lnTo>
                <a:lnTo>
                  <a:pt x="72662" y="216782"/>
                </a:lnTo>
                <a:lnTo>
                  <a:pt x="75158" y="222712"/>
                </a:lnTo>
                <a:lnTo>
                  <a:pt x="75822" y="225627"/>
                </a:lnTo>
                <a:lnTo>
                  <a:pt x="77218" y="228523"/>
                </a:lnTo>
                <a:lnTo>
                  <a:pt x="79102" y="231406"/>
                </a:lnTo>
                <a:lnTo>
                  <a:pt x="81309" y="234280"/>
                </a:lnTo>
                <a:lnTo>
                  <a:pt x="83763" y="240014"/>
                </a:lnTo>
                <a:lnTo>
                  <a:pt x="84853" y="245738"/>
                </a:lnTo>
                <a:lnTo>
                  <a:pt x="85467" y="253363"/>
                </a:lnTo>
                <a:lnTo>
                  <a:pt x="85610" y="255480"/>
                </a:lnTo>
                <a:lnTo>
                  <a:pt x="88215" y="258962"/>
                </a:lnTo>
                <a:lnTo>
                  <a:pt x="94298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4"/>
          <p:cNvSpPr/>
          <p:nvPr/>
        </p:nvSpPr>
        <p:spPr>
          <a:xfrm>
            <a:off x="8129692" y="1208723"/>
            <a:ext cx="428521" cy="308610"/>
          </a:xfrm>
          <a:custGeom>
            <a:avLst/>
            <a:gdLst/>
            <a:ahLst/>
            <a:cxnLst/>
            <a:rect l="0" t="0" r="0" b="0"/>
            <a:pathLst>
              <a:path w="428521" h="308610">
                <a:moveTo>
                  <a:pt x="8467" y="51434"/>
                </a:moveTo>
                <a:lnTo>
                  <a:pt x="1087" y="51434"/>
                </a:lnTo>
                <a:lnTo>
                  <a:pt x="690" y="50482"/>
                </a:lnTo>
                <a:lnTo>
                  <a:pt x="0" y="44053"/>
                </a:lnTo>
                <a:lnTo>
                  <a:pt x="917" y="43656"/>
                </a:lnTo>
                <a:lnTo>
                  <a:pt x="4478" y="43215"/>
                </a:lnTo>
                <a:lnTo>
                  <a:pt x="5808" y="42144"/>
                </a:lnTo>
                <a:lnTo>
                  <a:pt x="6694" y="40479"/>
                </a:lnTo>
                <a:lnTo>
                  <a:pt x="8117" y="35512"/>
                </a:lnTo>
                <a:lnTo>
                  <a:pt x="8364" y="30100"/>
                </a:lnTo>
                <a:lnTo>
                  <a:pt x="9351" y="28639"/>
                </a:lnTo>
                <a:lnTo>
                  <a:pt x="10961" y="27665"/>
                </a:lnTo>
                <a:lnTo>
                  <a:pt x="12987" y="27015"/>
                </a:lnTo>
                <a:lnTo>
                  <a:pt x="17779" y="23754"/>
                </a:lnTo>
                <a:lnTo>
                  <a:pt x="20390" y="21551"/>
                </a:lnTo>
                <a:lnTo>
                  <a:pt x="23084" y="20082"/>
                </a:lnTo>
                <a:lnTo>
                  <a:pt x="31425" y="17062"/>
                </a:lnTo>
                <a:lnTo>
                  <a:pt x="39929" y="11511"/>
                </a:lnTo>
                <a:lnTo>
                  <a:pt x="49434" y="8490"/>
                </a:lnTo>
                <a:lnTo>
                  <a:pt x="58742" y="4408"/>
                </a:lnTo>
                <a:lnTo>
                  <a:pt x="69230" y="1959"/>
                </a:lnTo>
                <a:lnTo>
                  <a:pt x="79288" y="870"/>
                </a:lnTo>
                <a:lnTo>
                  <a:pt x="91258" y="257"/>
                </a:lnTo>
                <a:lnTo>
                  <a:pt x="111887" y="50"/>
                </a:lnTo>
                <a:lnTo>
                  <a:pt x="168496" y="0"/>
                </a:lnTo>
                <a:lnTo>
                  <a:pt x="173256" y="952"/>
                </a:lnTo>
                <a:lnTo>
                  <a:pt x="185458" y="6843"/>
                </a:lnTo>
                <a:lnTo>
                  <a:pt x="195398" y="11931"/>
                </a:lnTo>
                <a:lnTo>
                  <a:pt x="198810" y="14621"/>
                </a:lnTo>
                <a:lnTo>
                  <a:pt x="201085" y="17367"/>
                </a:lnTo>
                <a:lnTo>
                  <a:pt x="204565" y="22958"/>
                </a:lnTo>
                <a:lnTo>
                  <a:pt x="209287" y="28618"/>
                </a:lnTo>
                <a:lnTo>
                  <a:pt x="210928" y="31461"/>
                </a:lnTo>
                <a:lnTo>
                  <a:pt x="212749" y="37160"/>
                </a:lnTo>
                <a:lnTo>
                  <a:pt x="213559" y="45407"/>
                </a:lnTo>
                <a:lnTo>
                  <a:pt x="213920" y="54471"/>
                </a:lnTo>
                <a:lnTo>
                  <a:pt x="214080" y="61673"/>
                </a:lnTo>
                <a:lnTo>
                  <a:pt x="214170" y="75635"/>
                </a:lnTo>
                <a:lnTo>
                  <a:pt x="213230" y="79950"/>
                </a:lnTo>
                <a:lnTo>
                  <a:pt x="209645" y="87285"/>
                </a:lnTo>
                <a:lnTo>
                  <a:pt x="204877" y="96260"/>
                </a:lnTo>
                <a:lnTo>
                  <a:pt x="194056" y="117545"/>
                </a:lnTo>
                <a:lnTo>
                  <a:pt x="190295" y="123130"/>
                </a:lnTo>
                <a:lnTo>
                  <a:pt x="185884" y="128759"/>
                </a:lnTo>
                <a:lnTo>
                  <a:pt x="181037" y="134417"/>
                </a:lnTo>
                <a:lnTo>
                  <a:pt x="175653" y="143243"/>
                </a:lnTo>
                <a:lnTo>
                  <a:pt x="174216" y="146930"/>
                </a:lnTo>
                <a:lnTo>
                  <a:pt x="167541" y="156107"/>
                </a:lnTo>
                <a:lnTo>
                  <a:pt x="159177" y="165583"/>
                </a:lnTo>
                <a:lnTo>
                  <a:pt x="152285" y="172969"/>
                </a:lnTo>
                <a:lnTo>
                  <a:pt x="123618" y="202009"/>
                </a:lnTo>
                <a:lnTo>
                  <a:pt x="117430" y="208209"/>
                </a:lnTo>
                <a:lnTo>
                  <a:pt x="111506" y="216679"/>
                </a:lnTo>
                <a:lnTo>
                  <a:pt x="106650" y="225841"/>
                </a:lnTo>
                <a:lnTo>
                  <a:pt x="104492" y="233088"/>
                </a:lnTo>
                <a:lnTo>
                  <a:pt x="100993" y="239484"/>
                </a:lnTo>
                <a:lnTo>
                  <a:pt x="93668" y="248440"/>
                </a:lnTo>
                <a:lnTo>
                  <a:pt x="90985" y="251351"/>
                </a:lnTo>
                <a:lnTo>
                  <a:pt x="89197" y="254245"/>
                </a:lnTo>
                <a:lnTo>
                  <a:pt x="87210" y="260000"/>
                </a:lnTo>
                <a:lnTo>
                  <a:pt x="85727" y="261915"/>
                </a:lnTo>
                <a:lnTo>
                  <a:pt x="83787" y="263192"/>
                </a:lnTo>
                <a:lnTo>
                  <a:pt x="81540" y="264044"/>
                </a:lnTo>
                <a:lnTo>
                  <a:pt x="70061" y="272978"/>
                </a:lnTo>
                <a:lnTo>
                  <a:pt x="64394" y="278473"/>
                </a:lnTo>
                <a:lnTo>
                  <a:pt x="61944" y="279946"/>
                </a:lnTo>
                <a:lnTo>
                  <a:pt x="56682" y="281582"/>
                </a:lnTo>
                <a:lnTo>
                  <a:pt x="54899" y="282971"/>
                </a:lnTo>
                <a:lnTo>
                  <a:pt x="53709" y="284850"/>
                </a:lnTo>
                <a:lnTo>
                  <a:pt x="52915" y="287054"/>
                </a:lnTo>
                <a:lnTo>
                  <a:pt x="51434" y="288524"/>
                </a:lnTo>
                <a:lnTo>
                  <a:pt x="49494" y="289504"/>
                </a:lnTo>
                <a:lnTo>
                  <a:pt x="43152" y="291349"/>
                </a:lnTo>
                <a:lnTo>
                  <a:pt x="35411" y="291454"/>
                </a:lnTo>
                <a:lnTo>
                  <a:pt x="35956" y="292410"/>
                </a:lnTo>
                <a:lnTo>
                  <a:pt x="42662" y="299932"/>
                </a:lnTo>
                <a:lnTo>
                  <a:pt x="42749" y="307408"/>
                </a:lnTo>
                <a:lnTo>
                  <a:pt x="43705" y="307808"/>
                </a:lnTo>
                <a:lnTo>
                  <a:pt x="54689" y="308504"/>
                </a:lnTo>
                <a:lnTo>
                  <a:pt x="154363" y="308609"/>
                </a:lnTo>
                <a:lnTo>
                  <a:pt x="162881" y="307656"/>
                </a:lnTo>
                <a:lnTo>
                  <a:pt x="171417" y="306069"/>
                </a:lnTo>
                <a:lnTo>
                  <a:pt x="179965" y="304058"/>
                </a:lnTo>
                <a:lnTo>
                  <a:pt x="188522" y="302718"/>
                </a:lnTo>
                <a:lnTo>
                  <a:pt x="197085" y="301824"/>
                </a:lnTo>
                <a:lnTo>
                  <a:pt x="205650" y="301228"/>
                </a:lnTo>
                <a:lnTo>
                  <a:pt x="215169" y="299879"/>
                </a:lnTo>
                <a:lnTo>
                  <a:pt x="225326" y="298026"/>
                </a:lnTo>
                <a:lnTo>
                  <a:pt x="235908" y="295839"/>
                </a:lnTo>
                <a:lnTo>
                  <a:pt x="245820" y="294381"/>
                </a:lnTo>
                <a:lnTo>
                  <a:pt x="255285" y="293408"/>
                </a:lnTo>
                <a:lnTo>
                  <a:pt x="264452" y="292760"/>
                </a:lnTo>
                <a:lnTo>
                  <a:pt x="273422" y="292328"/>
                </a:lnTo>
                <a:lnTo>
                  <a:pt x="291007" y="291848"/>
                </a:lnTo>
                <a:lnTo>
                  <a:pt x="321524" y="291578"/>
                </a:lnTo>
                <a:lnTo>
                  <a:pt x="330519" y="290587"/>
                </a:lnTo>
                <a:lnTo>
                  <a:pt x="338421" y="288975"/>
                </a:lnTo>
                <a:lnTo>
                  <a:pt x="345594" y="286947"/>
                </a:lnTo>
                <a:lnTo>
                  <a:pt x="353233" y="285595"/>
                </a:lnTo>
                <a:lnTo>
                  <a:pt x="361185" y="284694"/>
                </a:lnTo>
                <a:lnTo>
                  <a:pt x="375733" y="283693"/>
                </a:lnTo>
                <a:lnTo>
                  <a:pt x="385374" y="283248"/>
                </a:lnTo>
                <a:lnTo>
                  <a:pt x="395374" y="283050"/>
                </a:lnTo>
                <a:lnTo>
                  <a:pt x="400708" y="282997"/>
                </a:lnTo>
                <a:lnTo>
                  <a:pt x="405216" y="283914"/>
                </a:lnTo>
                <a:lnTo>
                  <a:pt x="417819" y="290282"/>
                </a:lnTo>
                <a:lnTo>
                  <a:pt x="421541" y="290939"/>
                </a:lnTo>
                <a:lnTo>
                  <a:pt x="423868" y="291114"/>
                </a:lnTo>
                <a:lnTo>
                  <a:pt x="425419" y="292183"/>
                </a:lnTo>
                <a:lnTo>
                  <a:pt x="426452" y="293848"/>
                </a:lnTo>
                <a:lnTo>
                  <a:pt x="428520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5"/>
          <p:cNvSpPr/>
          <p:nvPr/>
        </p:nvSpPr>
        <p:spPr>
          <a:xfrm>
            <a:off x="6620836" y="3326237"/>
            <a:ext cx="102499" cy="85615"/>
          </a:xfrm>
          <a:custGeom>
            <a:avLst/>
            <a:gdLst/>
            <a:ahLst/>
            <a:cxnLst/>
            <a:rect l="0" t="0" r="0" b="0"/>
            <a:pathLst>
              <a:path w="102499" h="85615">
                <a:moveTo>
                  <a:pt x="17136" y="34183"/>
                </a:moveTo>
                <a:lnTo>
                  <a:pt x="4117" y="34183"/>
                </a:lnTo>
                <a:lnTo>
                  <a:pt x="2742" y="35135"/>
                </a:lnTo>
                <a:lnTo>
                  <a:pt x="1825" y="36723"/>
                </a:lnTo>
                <a:lnTo>
                  <a:pt x="98" y="42402"/>
                </a:lnTo>
                <a:lnTo>
                  <a:pt x="62" y="43472"/>
                </a:lnTo>
                <a:lnTo>
                  <a:pt x="0" y="50105"/>
                </a:lnTo>
                <a:lnTo>
                  <a:pt x="950" y="51465"/>
                </a:lnTo>
                <a:lnTo>
                  <a:pt x="2535" y="53324"/>
                </a:lnTo>
                <a:lnTo>
                  <a:pt x="7373" y="58601"/>
                </a:lnTo>
                <a:lnTo>
                  <a:pt x="7770" y="59987"/>
                </a:lnTo>
                <a:lnTo>
                  <a:pt x="8035" y="61863"/>
                </a:lnTo>
                <a:lnTo>
                  <a:pt x="8459" y="67167"/>
                </a:lnTo>
                <a:lnTo>
                  <a:pt x="8517" y="70432"/>
                </a:lnTo>
                <a:lnTo>
                  <a:pt x="8554" y="75739"/>
                </a:lnTo>
                <a:lnTo>
                  <a:pt x="9510" y="77127"/>
                </a:lnTo>
                <a:lnTo>
                  <a:pt x="11100" y="79005"/>
                </a:lnTo>
                <a:lnTo>
                  <a:pt x="15944" y="84311"/>
                </a:lnTo>
                <a:lnTo>
                  <a:pt x="17293" y="84747"/>
                </a:lnTo>
                <a:lnTo>
                  <a:pt x="19147" y="85037"/>
                </a:lnTo>
                <a:lnTo>
                  <a:pt x="21334" y="85231"/>
                </a:lnTo>
                <a:lnTo>
                  <a:pt x="23744" y="85360"/>
                </a:lnTo>
                <a:lnTo>
                  <a:pt x="28964" y="85503"/>
                </a:lnTo>
                <a:lnTo>
                  <a:pt x="37256" y="85584"/>
                </a:lnTo>
                <a:lnTo>
                  <a:pt x="40075" y="84643"/>
                </a:lnTo>
                <a:lnTo>
                  <a:pt x="42906" y="83063"/>
                </a:lnTo>
                <a:lnTo>
                  <a:pt x="49743" y="78234"/>
                </a:lnTo>
                <a:lnTo>
                  <a:pt x="51256" y="77838"/>
                </a:lnTo>
                <a:lnTo>
                  <a:pt x="53218" y="77573"/>
                </a:lnTo>
                <a:lnTo>
                  <a:pt x="55478" y="77397"/>
                </a:lnTo>
                <a:lnTo>
                  <a:pt x="57937" y="76327"/>
                </a:lnTo>
                <a:lnTo>
                  <a:pt x="60529" y="74662"/>
                </a:lnTo>
                <a:lnTo>
                  <a:pt x="63210" y="72599"/>
                </a:lnTo>
                <a:lnTo>
                  <a:pt x="65950" y="71223"/>
                </a:lnTo>
                <a:lnTo>
                  <a:pt x="68729" y="70306"/>
                </a:lnTo>
                <a:lnTo>
                  <a:pt x="71533" y="69695"/>
                </a:lnTo>
                <a:lnTo>
                  <a:pt x="74356" y="68335"/>
                </a:lnTo>
                <a:lnTo>
                  <a:pt x="77190" y="66476"/>
                </a:lnTo>
                <a:lnTo>
                  <a:pt x="80032" y="64284"/>
                </a:lnTo>
                <a:lnTo>
                  <a:pt x="81926" y="61870"/>
                </a:lnTo>
                <a:lnTo>
                  <a:pt x="83190" y="59309"/>
                </a:lnTo>
                <a:lnTo>
                  <a:pt x="84032" y="56648"/>
                </a:lnTo>
                <a:lnTo>
                  <a:pt x="85546" y="54875"/>
                </a:lnTo>
                <a:lnTo>
                  <a:pt x="87508" y="53692"/>
                </a:lnTo>
                <a:lnTo>
                  <a:pt x="89768" y="52904"/>
                </a:lnTo>
                <a:lnTo>
                  <a:pt x="91275" y="51426"/>
                </a:lnTo>
                <a:lnTo>
                  <a:pt x="92279" y="49488"/>
                </a:lnTo>
                <a:lnTo>
                  <a:pt x="92949" y="47244"/>
                </a:lnTo>
                <a:lnTo>
                  <a:pt x="93396" y="44795"/>
                </a:lnTo>
                <a:lnTo>
                  <a:pt x="93693" y="42210"/>
                </a:lnTo>
                <a:lnTo>
                  <a:pt x="93892" y="39534"/>
                </a:lnTo>
                <a:lnTo>
                  <a:pt x="94977" y="37751"/>
                </a:lnTo>
                <a:lnTo>
                  <a:pt x="96653" y="36561"/>
                </a:lnTo>
                <a:lnTo>
                  <a:pt x="98722" y="35768"/>
                </a:lnTo>
                <a:lnTo>
                  <a:pt x="100101" y="34287"/>
                </a:lnTo>
                <a:lnTo>
                  <a:pt x="101021" y="32347"/>
                </a:lnTo>
                <a:lnTo>
                  <a:pt x="102498" y="26941"/>
                </a:lnTo>
                <a:lnTo>
                  <a:pt x="101666" y="25545"/>
                </a:lnTo>
                <a:lnTo>
                  <a:pt x="100159" y="23662"/>
                </a:lnTo>
                <a:lnTo>
                  <a:pt x="95448" y="18346"/>
                </a:lnTo>
                <a:lnTo>
                  <a:pt x="94109" y="17910"/>
                </a:lnTo>
                <a:lnTo>
                  <a:pt x="92264" y="17619"/>
                </a:lnTo>
                <a:lnTo>
                  <a:pt x="90081" y="17425"/>
                </a:lnTo>
                <a:lnTo>
                  <a:pt x="88626" y="16343"/>
                </a:lnTo>
                <a:lnTo>
                  <a:pt x="87656" y="14670"/>
                </a:lnTo>
                <a:lnTo>
                  <a:pt x="87009" y="12602"/>
                </a:lnTo>
                <a:lnTo>
                  <a:pt x="85626" y="11223"/>
                </a:lnTo>
                <a:lnTo>
                  <a:pt x="83751" y="10304"/>
                </a:lnTo>
                <a:lnTo>
                  <a:pt x="78449" y="8828"/>
                </a:lnTo>
                <a:lnTo>
                  <a:pt x="77062" y="7755"/>
                </a:lnTo>
                <a:lnTo>
                  <a:pt x="75184" y="6087"/>
                </a:lnTo>
                <a:lnTo>
                  <a:pt x="72980" y="4022"/>
                </a:lnTo>
                <a:lnTo>
                  <a:pt x="70557" y="2645"/>
                </a:lnTo>
                <a:lnTo>
                  <a:pt x="67990" y="1728"/>
                </a:lnTo>
                <a:lnTo>
                  <a:pt x="65327" y="1116"/>
                </a:lnTo>
                <a:lnTo>
                  <a:pt x="62598" y="708"/>
                </a:lnTo>
                <a:lnTo>
                  <a:pt x="59827" y="437"/>
                </a:lnTo>
                <a:lnTo>
                  <a:pt x="57026" y="255"/>
                </a:lnTo>
                <a:lnTo>
                  <a:pt x="54207" y="134"/>
                </a:lnTo>
                <a:lnTo>
                  <a:pt x="48535" y="0"/>
                </a:lnTo>
                <a:lnTo>
                  <a:pt x="46640" y="917"/>
                </a:lnTo>
                <a:lnTo>
                  <a:pt x="45378" y="2480"/>
                </a:lnTo>
                <a:lnTo>
                  <a:pt x="44536" y="4475"/>
                </a:lnTo>
                <a:lnTo>
                  <a:pt x="43023" y="5805"/>
                </a:lnTo>
                <a:lnTo>
                  <a:pt x="41062" y="6692"/>
                </a:lnTo>
                <a:lnTo>
                  <a:pt x="35621" y="8115"/>
                </a:lnTo>
                <a:lnTo>
                  <a:pt x="34222" y="9184"/>
                </a:lnTo>
                <a:lnTo>
                  <a:pt x="32336" y="10850"/>
                </a:lnTo>
                <a:lnTo>
                  <a:pt x="30127" y="12912"/>
                </a:lnTo>
                <a:lnTo>
                  <a:pt x="27702" y="14287"/>
                </a:lnTo>
                <a:lnTo>
                  <a:pt x="25132" y="15204"/>
                </a:lnTo>
                <a:lnTo>
                  <a:pt x="22467" y="15815"/>
                </a:lnTo>
                <a:lnTo>
                  <a:pt x="20690" y="17175"/>
                </a:lnTo>
                <a:lnTo>
                  <a:pt x="19505" y="19034"/>
                </a:lnTo>
                <a:lnTo>
                  <a:pt x="17604" y="24311"/>
                </a:lnTo>
                <a:lnTo>
                  <a:pt x="17448" y="25697"/>
                </a:lnTo>
                <a:lnTo>
                  <a:pt x="17344" y="27573"/>
                </a:lnTo>
                <a:lnTo>
                  <a:pt x="17229" y="32197"/>
                </a:lnTo>
                <a:lnTo>
                  <a:pt x="17136" y="72522"/>
                </a:lnTo>
                <a:lnTo>
                  <a:pt x="18089" y="74982"/>
                </a:lnTo>
                <a:lnTo>
                  <a:pt x="19676" y="77575"/>
                </a:lnTo>
                <a:lnTo>
                  <a:pt x="21687" y="80256"/>
                </a:lnTo>
                <a:lnTo>
                  <a:pt x="23980" y="82043"/>
                </a:lnTo>
                <a:lnTo>
                  <a:pt x="26462" y="83235"/>
                </a:lnTo>
                <a:lnTo>
                  <a:pt x="32736" y="85147"/>
                </a:lnTo>
                <a:lnTo>
                  <a:pt x="34204" y="85304"/>
                </a:lnTo>
                <a:lnTo>
                  <a:pt x="36135" y="85409"/>
                </a:lnTo>
                <a:lnTo>
                  <a:pt x="40820" y="85525"/>
                </a:lnTo>
                <a:lnTo>
                  <a:pt x="55507" y="85614"/>
                </a:lnTo>
                <a:lnTo>
                  <a:pt x="57005" y="84663"/>
                </a:lnTo>
                <a:lnTo>
                  <a:pt x="58002" y="83076"/>
                </a:lnTo>
                <a:lnTo>
                  <a:pt x="58668" y="81066"/>
                </a:lnTo>
                <a:lnTo>
                  <a:pt x="59112" y="78773"/>
                </a:lnTo>
                <a:lnTo>
                  <a:pt x="59407" y="76292"/>
                </a:lnTo>
                <a:lnTo>
                  <a:pt x="59604" y="73686"/>
                </a:lnTo>
                <a:lnTo>
                  <a:pt x="60688" y="71948"/>
                </a:lnTo>
                <a:lnTo>
                  <a:pt x="62363" y="70789"/>
                </a:lnTo>
                <a:lnTo>
                  <a:pt x="64433" y="70017"/>
                </a:lnTo>
                <a:lnTo>
                  <a:pt x="65812" y="68550"/>
                </a:lnTo>
                <a:lnTo>
                  <a:pt x="66732" y="66619"/>
                </a:lnTo>
                <a:lnTo>
                  <a:pt x="67344" y="64380"/>
                </a:lnTo>
                <a:lnTo>
                  <a:pt x="68706" y="61934"/>
                </a:lnTo>
                <a:lnTo>
                  <a:pt x="70566" y="59351"/>
                </a:lnTo>
                <a:lnTo>
                  <a:pt x="72759" y="56677"/>
                </a:lnTo>
                <a:lnTo>
                  <a:pt x="74220" y="53941"/>
                </a:lnTo>
                <a:lnTo>
                  <a:pt x="75195" y="51165"/>
                </a:lnTo>
                <a:lnTo>
                  <a:pt x="75845" y="48362"/>
                </a:lnTo>
                <a:lnTo>
                  <a:pt x="76277" y="45540"/>
                </a:lnTo>
                <a:lnTo>
                  <a:pt x="76566" y="42707"/>
                </a:lnTo>
                <a:lnTo>
                  <a:pt x="76759" y="39866"/>
                </a:lnTo>
                <a:lnTo>
                  <a:pt x="76887" y="37019"/>
                </a:lnTo>
                <a:lnTo>
                  <a:pt x="77110" y="27300"/>
                </a:lnTo>
                <a:lnTo>
                  <a:pt x="76169" y="25785"/>
                </a:lnTo>
                <a:lnTo>
                  <a:pt x="74589" y="23822"/>
                </a:lnTo>
                <a:lnTo>
                  <a:pt x="69760" y="18378"/>
                </a:lnTo>
                <a:lnTo>
                  <a:pt x="68411" y="17931"/>
                </a:lnTo>
                <a:lnTo>
                  <a:pt x="66559" y="17633"/>
                </a:lnTo>
                <a:lnTo>
                  <a:pt x="60383" y="17072"/>
                </a:lnTo>
                <a:lnTo>
                  <a:pt x="52652" y="17041"/>
                </a:lnTo>
                <a:lnTo>
                  <a:pt x="51290" y="17992"/>
                </a:lnTo>
                <a:lnTo>
                  <a:pt x="49431" y="19579"/>
                </a:lnTo>
                <a:lnTo>
                  <a:pt x="44153" y="24419"/>
                </a:lnTo>
                <a:lnTo>
                  <a:pt x="43719" y="25768"/>
                </a:lnTo>
                <a:lnTo>
                  <a:pt x="43431" y="27621"/>
                </a:lnTo>
                <a:lnTo>
                  <a:pt x="42888" y="33798"/>
                </a:lnTo>
                <a:lnTo>
                  <a:pt x="42854" y="42648"/>
                </a:lnTo>
                <a:lnTo>
                  <a:pt x="45394" y="42707"/>
                </a:lnTo>
                <a:lnTo>
                  <a:pt x="50235" y="42746"/>
                </a:lnTo>
                <a:lnTo>
                  <a:pt x="50631" y="41796"/>
                </a:lnTo>
                <a:lnTo>
                  <a:pt x="50897" y="40211"/>
                </a:lnTo>
                <a:lnTo>
                  <a:pt x="51321" y="35374"/>
                </a:lnTo>
                <a:lnTo>
                  <a:pt x="52309" y="34024"/>
                </a:lnTo>
                <a:lnTo>
                  <a:pt x="53920" y="32172"/>
                </a:lnTo>
                <a:lnTo>
                  <a:pt x="59952" y="25661"/>
                </a:lnTo>
                <a:lnTo>
                  <a:pt x="59996" y="25613"/>
                </a:lnTo>
                <a:lnTo>
                  <a:pt x="59998" y="25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6"/>
          <p:cNvSpPr/>
          <p:nvPr/>
        </p:nvSpPr>
        <p:spPr>
          <a:xfrm>
            <a:off x="6843712" y="1071562"/>
            <a:ext cx="471488" cy="540069"/>
          </a:xfrm>
          <a:custGeom>
            <a:avLst/>
            <a:gdLst/>
            <a:ahLst/>
            <a:cxnLst/>
            <a:rect l="0" t="0" r="0" b="0"/>
            <a:pathLst>
              <a:path w="471488" h="540069">
                <a:moveTo>
                  <a:pt x="428625" y="171450"/>
                </a:moveTo>
                <a:lnTo>
                  <a:pt x="428625" y="166899"/>
                </a:lnTo>
                <a:lnTo>
                  <a:pt x="427673" y="165559"/>
                </a:lnTo>
                <a:lnTo>
                  <a:pt x="426086" y="164665"/>
                </a:lnTo>
                <a:lnTo>
                  <a:pt x="424074" y="164069"/>
                </a:lnTo>
                <a:lnTo>
                  <a:pt x="422734" y="162720"/>
                </a:lnTo>
                <a:lnTo>
                  <a:pt x="421840" y="160867"/>
                </a:lnTo>
                <a:lnTo>
                  <a:pt x="420847" y="156269"/>
                </a:lnTo>
                <a:lnTo>
                  <a:pt x="420406" y="151050"/>
                </a:lnTo>
                <a:lnTo>
                  <a:pt x="419336" y="148325"/>
                </a:lnTo>
                <a:lnTo>
                  <a:pt x="415606" y="142757"/>
                </a:lnTo>
                <a:lnTo>
                  <a:pt x="413279" y="140891"/>
                </a:lnTo>
                <a:lnTo>
                  <a:pt x="410774" y="139648"/>
                </a:lnTo>
                <a:lnTo>
                  <a:pt x="408152" y="138818"/>
                </a:lnTo>
                <a:lnTo>
                  <a:pt x="406404" y="137313"/>
                </a:lnTo>
                <a:lnTo>
                  <a:pt x="405239" y="135357"/>
                </a:lnTo>
                <a:lnTo>
                  <a:pt x="398818" y="120823"/>
                </a:lnTo>
                <a:lnTo>
                  <a:pt x="396328" y="113072"/>
                </a:lnTo>
                <a:lnTo>
                  <a:pt x="395663" y="109671"/>
                </a:lnTo>
                <a:lnTo>
                  <a:pt x="394268" y="107404"/>
                </a:lnTo>
                <a:lnTo>
                  <a:pt x="392385" y="105893"/>
                </a:lnTo>
                <a:lnTo>
                  <a:pt x="390178" y="104885"/>
                </a:lnTo>
                <a:lnTo>
                  <a:pt x="388707" y="102308"/>
                </a:lnTo>
                <a:lnTo>
                  <a:pt x="385683" y="90533"/>
                </a:lnTo>
                <a:lnTo>
                  <a:pt x="381600" y="83734"/>
                </a:lnTo>
                <a:lnTo>
                  <a:pt x="368446" y="68694"/>
                </a:lnTo>
                <a:lnTo>
                  <a:pt x="357153" y="57173"/>
                </a:lnTo>
                <a:lnTo>
                  <a:pt x="354307" y="55260"/>
                </a:lnTo>
                <a:lnTo>
                  <a:pt x="348605" y="53135"/>
                </a:lnTo>
                <a:lnTo>
                  <a:pt x="346704" y="51616"/>
                </a:lnTo>
                <a:lnTo>
                  <a:pt x="345436" y="49651"/>
                </a:lnTo>
                <a:lnTo>
                  <a:pt x="344591" y="47388"/>
                </a:lnTo>
                <a:lnTo>
                  <a:pt x="342122" y="44927"/>
                </a:lnTo>
                <a:lnTo>
                  <a:pt x="330498" y="36913"/>
                </a:lnTo>
                <a:lnTo>
                  <a:pt x="317555" y="25671"/>
                </a:lnTo>
                <a:lnTo>
                  <a:pt x="305826" y="14278"/>
                </a:lnTo>
                <a:lnTo>
                  <a:pt x="302944" y="12376"/>
                </a:lnTo>
                <a:lnTo>
                  <a:pt x="288935" y="6784"/>
                </a:lnTo>
                <a:lnTo>
                  <a:pt x="284063" y="4523"/>
                </a:lnTo>
                <a:lnTo>
                  <a:pt x="273570" y="2010"/>
                </a:lnTo>
                <a:lnTo>
                  <a:pt x="259493" y="596"/>
                </a:lnTo>
                <a:lnTo>
                  <a:pt x="246749" y="176"/>
                </a:lnTo>
                <a:lnTo>
                  <a:pt x="181550" y="0"/>
                </a:lnTo>
                <a:lnTo>
                  <a:pt x="177230" y="953"/>
                </a:lnTo>
                <a:lnTo>
                  <a:pt x="169892" y="4551"/>
                </a:lnTo>
                <a:lnTo>
                  <a:pt x="160405" y="11932"/>
                </a:lnTo>
                <a:lnTo>
                  <a:pt x="156467" y="13670"/>
                </a:lnTo>
                <a:lnTo>
                  <a:pt x="142775" y="17068"/>
                </a:lnTo>
                <a:lnTo>
                  <a:pt x="131309" y="23684"/>
                </a:lnTo>
                <a:lnTo>
                  <a:pt x="121542" y="28941"/>
                </a:lnTo>
                <a:lnTo>
                  <a:pt x="113392" y="36993"/>
                </a:lnTo>
                <a:lnTo>
                  <a:pt x="109884" y="41807"/>
                </a:lnTo>
                <a:lnTo>
                  <a:pt x="100907" y="49696"/>
                </a:lnTo>
                <a:lnTo>
                  <a:pt x="87684" y="59492"/>
                </a:lnTo>
                <a:lnTo>
                  <a:pt x="79928" y="65493"/>
                </a:lnTo>
                <a:lnTo>
                  <a:pt x="65804" y="74227"/>
                </a:lnTo>
                <a:lnTo>
                  <a:pt x="58456" y="79980"/>
                </a:lnTo>
                <a:lnTo>
                  <a:pt x="52015" y="88252"/>
                </a:lnTo>
                <a:lnTo>
                  <a:pt x="48964" y="93124"/>
                </a:lnTo>
                <a:lnTo>
                  <a:pt x="45575" y="103619"/>
                </a:lnTo>
                <a:lnTo>
                  <a:pt x="44671" y="109084"/>
                </a:lnTo>
                <a:lnTo>
                  <a:pt x="41126" y="117697"/>
                </a:lnTo>
                <a:lnTo>
                  <a:pt x="35423" y="125652"/>
                </a:lnTo>
                <a:lnTo>
                  <a:pt x="26539" y="135538"/>
                </a:lnTo>
                <a:lnTo>
                  <a:pt x="23407" y="140841"/>
                </a:lnTo>
                <a:lnTo>
                  <a:pt x="15842" y="163040"/>
                </a:lnTo>
                <a:lnTo>
                  <a:pt x="10851" y="174380"/>
                </a:lnTo>
                <a:lnTo>
                  <a:pt x="5458" y="185770"/>
                </a:lnTo>
                <a:lnTo>
                  <a:pt x="2425" y="197182"/>
                </a:lnTo>
                <a:lnTo>
                  <a:pt x="719" y="211777"/>
                </a:lnTo>
                <a:lnTo>
                  <a:pt x="213" y="224674"/>
                </a:lnTo>
                <a:lnTo>
                  <a:pt x="0" y="361209"/>
                </a:lnTo>
                <a:lnTo>
                  <a:pt x="2540" y="370405"/>
                </a:lnTo>
                <a:lnTo>
                  <a:pt x="6785" y="383752"/>
                </a:lnTo>
                <a:lnTo>
                  <a:pt x="8730" y="391537"/>
                </a:lnTo>
                <a:lnTo>
                  <a:pt x="14229" y="406629"/>
                </a:lnTo>
                <a:lnTo>
                  <a:pt x="17233" y="422214"/>
                </a:lnTo>
                <a:lnTo>
                  <a:pt x="26299" y="439036"/>
                </a:lnTo>
                <a:lnTo>
                  <a:pt x="34463" y="452347"/>
                </a:lnTo>
                <a:lnTo>
                  <a:pt x="37262" y="455870"/>
                </a:lnTo>
                <a:lnTo>
                  <a:pt x="40374" y="462324"/>
                </a:lnTo>
                <a:lnTo>
                  <a:pt x="41204" y="465378"/>
                </a:lnTo>
                <a:lnTo>
                  <a:pt x="47206" y="473852"/>
                </a:lnTo>
                <a:lnTo>
                  <a:pt x="54318" y="483016"/>
                </a:lnTo>
                <a:lnTo>
                  <a:pt x="57479" y="490264"/>
                </a:lnTo>
                <a:lnTo>
                  <a:pt x="60227" y="493530"/>
                </a:lnTo>
                <a:lnTo>
                  <a:pt x="68359" y="499699"/>
                </a:lnTo>
                <a:lnTo>
                  <a:pt x="75785" y="503076"/>
                </a:lnTo>
                <a:lnTo>
                  <a:pt x="79098" y="503977"/>
                </a:lnTo>
                <a:lnTo>
                  <a:pt x="81307" y="505529"/>
                </a:lnTo>
                <a:lnTo>
                  <a:pt x="82779" y="507517"/>
                </a:lnTo>
                <a:lnTo>
                  <a:pt x="83762" y="509795"/>
                </a:lnTo>
                <a:lnTo>
                  <a:pt x="89932" y="514866"/>
                </a:lnTo>
                <a:lnTo>
                  <a:pt x="101577" y="523075"/>
                </a:lnTo>
                <a:lnTo>
                  <a:pt x="104866" y="525882"/>
                </a:lnTo>
                <a:lnTo>
                  <a:pt x="108010" y="527753"/>
                </a:lnTo>
                <a:lnTo>
                  <a:pt x="114044" y="529832"/>
                </a:lnTo>
                <a:lnTo>
                  <a:pt x="126633" y="532119"/>
                </a:lnTo>
                <a:lnTo>
                  <a:pt x="141132" y="537289"/>
                </a:lnTo>
                <a:lnTo>
                  <a:pt x="151943" y="538833"/>
                </a:lnTo>
                <a:lnTo>
                  <a:pt x="164188" y="539702"/>
                </a:lnTo>
                <a:lnTo>
                  <a:pt x="178401" y="539959"/>
                </a:lnTo>
                <a:lnTo>
                  <a:pt x="301236" y="540068"/>
                </a:lnTo>
                <a:lnTo>
                  <a:pt x="304646" y="539115"/>
                </a:lnTo>
                <a:lnTo>
                  <a:pt x="314950" y="533224"/>
                </a:lnTo>
                <a:lnTo>
                  <a:pt x="328692" y="526398"/>
                </a:lnTo>
                <a:lnTo>
                  <a:pt x="335951" y="524467"/>
                </a:lnTo>
                <a:lnTo>
                  <a:pt x="338267" y="523000"/>
                </a:lnTo>
                <a:lnTo>
                  <a:pt x="339811" y="521069"/>
                </a:lnTo>
                <a:lnTo>
                  <a:pt x="340840" y="518829"/>
                </a:lnTo>
                <a:lnTo>
                  <a:pt x="347065" y="513801"/>
                </a:lnTo>
                <a:lnTo>
                  <a:pt x="358739" y="505615"/>
                </a:lnTo>
                <a:lnTo>
                  <a:pt x="371217" y="494315"/>
                </a:lnTo>
                <a:lnTo>
                  <a:pt x="379971" y="485766"/>
                </a:lnTo>
                <a:lnTo>
                  <a:pt x="388598" y="472649"/>
                </a:lnTo>
                <a:lnTo>
                  <a:pt x="400045" y="457994"/>
                </a:lnTo>
                <a:lnTo>
                  <a:pt x="408621" y="447910"/>
                </a:lnTo>
                <a:lnTo>
                  <a:pt x="417195" y="434233"/>
                </a:lnTo>
                <a:lnTo>
                  <a:pt x="422910" y="426990"/>
                </a:lnTo>
                <a:lnTo>
                  <a:pt x="424815" y="422773"/>
                </a:lnTo>
                <a:lnTo>
                  <a:pt x="426931" y="413006"/>
                </a:lnTo>
                <a:lnTo>
                  <a:pt x="428123" y="396798"/>
                </a:lnTo>
                <a:lnTo>
                  <a:pt x="429243" y="392167"/>
                </a:lnTo>
                <a:lnTo>
                  <a:pt x="437884" y="375351"/>
                </a:lnTo>
                <a:lnTo>
                  <a:pt x="440513" y="370249"/>
                </a:lnTo>
                <a:lnTo>
                  <a:pt x="443433" y="359500"/>
                </a:lnTo>
                <a:lnTo>
                  <a:pt x="444212" y="353967"/>
                </a:lnTo>
                <a:lnTo>
                  <a:pt x="447618" y="345279"/>
                </a:lnTo>
                <a:lnTo>
                  <a:pt x="454890" y="332492"/>
                </a:lnTo>
                <a:lnTo>
                  <a:pt x="457566" y="327389"/>
                </a:lnTo>
                <a:lnTo>
                  <a:pt x="460538" y="316639"/>
                </a:lnTo>
                <a:lnTo>
                  <a:pt x="462811" y="305511"/>
                </a:lnTo>
                <a:lnTo>
                  <a:pt x="468493" y="289488"/>
                </a:lnTo>
                <a:lnTo>
                  <a:pt x="470601" y="277333"/>
                </a:lnTo>
                <a:lnTo>
                  <a:pt x="471225" y="262089"/>
                </a:lnTo>
                <a:lnTo>
                  <a:pt x="471472" y="225378"/>
                </a:lnTo>
                <a:lnTo>
                  <a:pt x="471487" y="195648"/>
                </a:lnTo>
                <a:lnTo>
                  <a:pt x="468947" y="186650"/>
                </a:lnTo>
                <a:lnTo>
                  <a:pt x="464644" y="177253"/>
                </a:lnTo>
                <a:lnTo>
                  <a:pt x="454120" y="160919"/>
                </a:lnTo>
                <a:lnTo>
                  <a:pt x="449481" y="151530"/>
                </a:lnTo>
                <a:lnTo>
                  <a:pt x="445917" y="140888"/>
                </a:lnTo>
                <a:lnTo>
                  <a:pt x="439252" y="131703"/>
                </a:lnTo>
                <a:lnTo>
                  <a:pt x="425662" y="117192"/>
                </a:lnTo>
                <a:lnTo>
                  <a:pt x="423793" y="114323"/>
                </a:lnTo>
                <a:lnTo>
                  <a:pt x="421715" y="108595"/>
                </a:lnTo>
                <a:lnTo>
                  <a:pt x="420208" y="106687"/>
                </a:lnTo>
                <a:lnTo>
                  <a:pt x="418251" y="105414"/>
                </a:lnTo>
                <a:lnTo>
                  <a:pt x="415994" y="104566"/>
                </a:lnTo>
                <a:lnTo>
                  <a:pt x="410946" y="101084"/>
                </a:lnTo>
                <a:lnTo>
                  <a:pt x="404495" y="95638"/>
                </a:lnTo>
                <a:lnTo>
                  <a:pt x="401074" y="94893"/>
                </a:lnTo>
                <a:lnTo>
                  <a:pt x="393791" y="94474"/>
                </a:lnTo>
                <a:lnTo>
                  <a:pt x="385763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7"/>
          <p:cNvSpPr/>
          <p:nvPr/>
        </p:nvSpPr>
        <p:spPr>
          <a:xfrm>
            <a:off x="7152323" y="1654597"/>
            <a:ext cx="154305" cy="137056"/>
          </a:xfrm>
          <a:custGeom>
            <a:avLst/>
            <a:gdLst/>
            <a:ahLst/>
            <a:cxnLst/>
            <a:rect l="0" t="0" r="0" b="0"/>
            <a:pathLst>
              <a:path w="154305" h="137056">
                <a:moveTo>
                  <a:pt x="8571" y="8467"/>
                </a:moveTo>
                <a:lnTo>
                  <a:pt x="34360" y="8467"/>
                </a:lnTo>
                <a:lnTo>
                  <a:pt x="38147" y="7515"/>
                </a:lnTo>
                <a:lnTo>
                  <a:pt x="41623" y="5928"/>
                </a:lnTo>
                <a:lnTo>
                  <a:pt x="44894" y="3917"/>
                </a:lnTo>
                <a:lnTo>
                  <a:pt x="48979" y="2576"/>
                </a:lnTo>
                <a:lnTo>
                  <a:pt x="53607" y="1682"/>
                </a:lnTo>
                <a:lnTo>
                  <a:pt x="58598" y="1087"/>
                </a:lnTo>
                <a:lnTo>
                  <a:pt x="62877" y="689"/>
                </a:lnTo>
                <a:lnTo>
                  <a:pt x="66683" y="425"/>
                </a:lnTo>
                <a:lnTo>
                  <a:pt x="70173" y="248"/>
                </a:lnTo>
                <a:lnTo>
                  <a:pt x="76590" y="52"/>
                </a:lnTo>
                <a:lnTo>
                  <a:pt x="79635" y="0"/>
                </a:lnTo>
                <a:lnTo>
                  <a:pt x="82617" y="917"/>
                </a:lnTo>
                <a:lnTo>
                  <a:pt x="85558" y="2482"/>
                </a:lnTo>
                <a:lnTo>
                  <a:pt x="92571" y="7285"/>
                </a:lnTo>
                <a:lnTo>
                  <a:pt x="96069" y="7942"/>
                </a:lnTo>
                <a:lnTo>
                  <a:pt x="98335" y="8117"/>
                </a:lnTo>
                <a:lnTo>
                  <a:pt x="100800" y="9186"/>
                </a:lnTo>
                <a:lnTo>
                  <a:pt x="103394" y="10852"/>
                </a:lnTo>
                <a:lnTo>
                  <a:pt x="109852" y="15818"/>
                </a:lnTo>
                <a:lnTo>
                  <a:pt x="110382" y="17178"/>
                </a:lnTo>
                <a:lnTo>
                  <a:pt x="110971" y="21229"/>
                </a:lnTo>
                <a:lnTo>
                  <a:pt x="111128" y="23643"/>
                </a:lnTo>
                <a:lnTo>
                  <a:pt x="111232" y="26204"/>
                </a:lnTo>
                <a:lnTo>
                  <a:pt x="111400" y="32609"/>
                </a:lnTo>
                <a:lnTo>
                  <a:pt x="108883" y="36025"/>
                </a:lnTo>
                <a:lnTo>
                  <a:pt x="106879" y="38269"/>
                </a:lnTo>
                <a:lnTo>
                  <a:pt x="105542" y="40717"/>
                </a:lnTo>
                <a:lnTo>
                  <a:pt x="104651" y="43303"/>
                </a:lnTo>
                <a:lnTo>
                  <a:pt x="104058" y="45978"/>
                </a:lnTo>
                <a:lnTo>
                  <a:pt x="102709" y="48715"/>
                </a:lnTo>
                <a:lnTo>
                  <a:pt x="100857" y="51492"/>
                </a:lnTo>
                <a:lnTo>
                  <a:pt x="98670" y="54295"/>
                </a:lnTo>
                <a:lnTo>
                  <a:pt x="96260" y="57117"/>
                </a:lnTo>
                <a:lnTo>
                  <a:pt x="93701" y="59950"/>
                </a:lnTo>
                <a:lnTo>
                  <a:pt x="88317" y="65639"/>
                </a:lnTo>
                <a:lnTo>
                  <a:pt x="74259" y="79908"/>
                </a:lnTo>
                <a:lnTo>
                  <a:pt x="71413" y="81812"/>
                </a:lnTo>
                <a:lnTo>
                  <a:pt x="68564" y="83081"/>
                </a:lnTo>
                <a:lnTo>
                  <a:pt x="65711" y="83928"/>
                </a:lnTo>
                <a:lnTo>
                  <a:pt x="62857" y="85444"/>
                </a:lnTo>
                <a:lnTo>
                  <a:pt x="60002" y="87408"/>
                </a:lnTo>
                <a:lnTo>
                  <a:pt x="57146" y="89669"/>
                </a:lnTo>
                <a:lnTo>
                  <a:pt x="54289" y="92130"/>
                </a:lnTo>
                <a:lnTo>
                  <a:pt x="51433" y="94722"/>
                </a:lnTo>
                <a:lnTo>
                  <a:pt x="48577" y="97403"/>
                </a:lnTo>
                <a:lnTo>
                  <a:pt x="45719" y="99190"/>
                </a:lnTo>
                <a:lnTo>
                  <a:pt x="42861" y="100382"/>
                </a:lnTo>
                <a:lnTo>
                  <a:pt x="40004" y="101176"/>
                </a:lnTo>
                <a:lnTo>
                  <a:pt x="38099" y="102658"/>
                </a:lnTo>
                <a:lnTo>
                  <a:pt x="36829" y="104599"/>
                </a:lnTo>
                <a:lnTo>
                  <a:pt x="35983" y="106845"/>
                </a:lnTo>
                <a:lnTo>
                  <a:pt x="34465" y="108343"/>
                </a:lnTo>
                <a:lnTo>
                  <a:pt x="32502" y="109341"/>
                </a:lnTo>
                <a:lnTo>
                  <a:pt x="30240" y="110006"/>
                </a:lnTo>
                <a:lnTo>
                  <a:pt x="27780" y="111403"/>
                </a:lnTo>
                <a:lnTo>
                  <a:pt x="25187" y="113286"/>
                </a:lnTo>
                <a:lnTo>
                  <a:pt x="18733" y="118602"/>
                </a:lnTo>
                <a:lnTo>
                  <a:pt x="18203" y="119990"/>
                </a:lnTo>
                <a:lnTo>
                  <a:pt x="17615" y="124073"/>
                </a:lnTo>
                <a:lnTo>
                  <a:pt x="16505" y="125543"/>
                </a:lnTo>
                <a:lnTo>
                  <a:pt x="14813" y="126523"/>
                </a:lnTo>
                <a:lnTo>
                  <a:pt x="10393" y="127612"/>
                </a:lnTo>
                <a:lnTo>
                  <a:pt x="7881" y="127902"/>
                </a:lnTo>
                <a:lnTo>
                  <a:pt x="461" y="128449"/>
                </a:lnTo>
                <a:lnTo>
                  <a:pt x="204" y="131007"/>
                </a:lnTo>
                <a:lnTo>
                  <a:pt x="0" y="137024"/>
                </a:lnTo>
                <a:lnTo>
                  <a:pt x="154304" y="1370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8"/>
          <p:cNvSpPr/>
          <p:nvPr/>
        </p:nvSpPr>
        <p:spPr>
          <a:xfrm>
            <a:off x="7332344" y="1680210"/>
            <a:ext cx="167818" cy="257176"/>
          </a:xfrm>
          <a:custGeom>
            <a:avLst/>
            <a:gdLst/>
            <a:ahLst/>
            <a:cxnLst/>
            <a:rect l="0" t="0" r="0" b="0"/>
            <a:pathLst>
              <a:path w="167818" h="257176">
                <a:moveTo>
                  <a:pt x="162878" y="0"/>
                </a:moveTo>
                <a:lnTo>
                  <a:pt x="167429" y="4550"/>
                </a:lnTo>
                <a:lnTo>
                  <a:pt x="167817" y="5891"/>
                </a:lnTo>
                <a:lnTo>
                  <a:pt x="167123" y="6785"/>
                </a:lnTo>
                <a:lnTo>
                  <a:pt x="163717" y="8219"/>
                </a:lnTo>
                <a:lnTo>
                  <a:pt x="163251" y="10955"/>
                </a:lnTo>
                <a:lnTo>
                  <a:pt x="163127" y="13018"/>
                </a:lnTo>
                <a:lnTo>
                  <a:pt x="162092" y="15346"/>
                </a:lnTo>
                <a:lnTo>
                  <a:pt x="157036" y="23173"/>
                </a:lnTo>
                <a:lnTo>
                  <a:pt x="155519" y="28714"/>
                </a:lnTo>
                <a:lnTo>
                  <a:pt x="152306" y="34352"/>
                </a:lnTo>
                <a:lnTo>
                  <a:pt x="147701" y="40985"/>
                </a:lnTo>
                <a:lnTo>
                  <a:pt x="145140" y="45420"/>
                </a:lnTo>
                <a:lnTo>
                  <a:pt x="142481" y="50283"/>
                </a:lnTo>
                <a:lnTo>
                  <a:pt x="139754" y="54477"/>
                </a:lnTo>
                <a:lnTo>
                  <a:pt x="136986" y="58225"/>
                </a:lnTo>
                <a:lnTo>
                  <a:pt x="134186" y="61677"/>
                </a:lnTo>
                <a:lnTo>
                  <a:pt x="131367" y="64930"/>
                </a:lnTo>
                <a:lnTo>
                  <a:pt x="128537" y="68052"/>
                </a:lnTo>
                <a:lnTo>
                  <a:pt x="125696" y="71085"/>
                </a:lnTo>
                <a:lnTo>
                  <a:pt x="123803" y="75012"/>
                </a:lnTo>
                <a:lnTo>
                  <a:pt x="122540" y="79536"/>
                </a:lnTo>
                <a:lnTo>
                  <a:pt x="121699" y="84456"/>
                </a:lnTo>
                <a:lnTo>
                  <a:pt x="118223" y="92463"/>
                </a:lnTo>
                <a:lnTo>
                  <a:pt x="113505" y="99197"/>
                </a:lnTo>
                <a:lnTo>
                  <a:pt x="110913" y="102326"/>
                </a:lnTo>
                <a:lnTo>
                  <a:pt x="108232" y="105365"/>
                </a:lnTo>
                <a:lnTo>
                  <a:pt x="102713" y="111281"/>
                </a:lnTo>
                <a:lnTo>
                  <a:pt x="99908" y="114192"/>
                </a:lnTo>
                <a:lnTo>
                  <a:pt x="97086" y="118038"/>
                </a:lnTo>
                <a:lnTo>
                  <a:pt x="94252" y="122507"/>
                </a:lnTo>
                <a:lnTo>
                  <a:pt x="91410" y="127391"/>
                </a:lnTo>
                <a:lnTo>
                  <a:pt x="88562" y="131600"/>
                </a:lnTo>
                <a:lnTo>
                  <a:pt x="85712" y="135358"/>
                </a:lnTo>
                <a:lnTo>
                  <a:pt x="82859" y="138816"/>
                </a:lnTo>
                <a:lnTo>
                  <a:pt x="80005" y="143026"/>
                </a:lnTo>
                <a:lnTo>
                  <a:pt x="77149" y="147738"/>
                </a:lnTo>
                <a:lnTo>
                  <a:pt x="74293" y="152785"/>
                </a:lnTo>
                <a:lnTo>
                  <a:pt x="71436" y="157101"/>
                </a:lnTo>
                <a:lnTo>
                  <a:pt x="68580" y="160932"/>
                </a:lnTo>
                <a:lnTo>
                  <a:pt x="65723" y="164438"/>
                </a:lnTo>
                <a:lnTo>
                  <a:pt x="62865" y="168680"/>
                </a:lnTo>
                <a:lnTo>
                  <a:pt x="60008" y="173413"/>
                </a:lnTo>
                <a:lnTo>
                  <a:pt x="57151" y="178474"/>
                </a:lnTo>
                <a:lnTo>
                  <a:pt x="54293" y="182800"/>
                </a:lnTo>
                <a:lnTo>
                  <a:pt x="51436" y="186636"/>
                </a:lnTo>
                <a:lnTo>
                  <a:pt x="48578" y="190147"/>
                </a:lnTo>
                <a:lnTo>
                  <a:pt x="45721" y="193439"/>
                </a:lnTo>
                <a:lnTo>
                  <a:pt x="42863" y="196587"/>
                </a:lnTo>
                <a:lnTo>
                  <a:pt x="37148" y="202624"/>
                </a:lnTo>
                <a:lnTo>
                  <a:pt x="31433" y="208483"/>
                </a:lnTo>
                <a:lnTo>
                  <a:pt x="29528" y="211378"/>
                </a:lnTo>
                <a:lnTo>
                  <a:pt x="27412" y="217136"/>
                </a:lnTo>
                <a:lnTo>
                  <a:pt x="23931" y="222869"/>
                </a:lnTo>
                <a:lnTo>
                  <a:pt x="19209" y="228593"/>
                </a:lnTo>
                <a:lnTo>
                  <a:pt x="16616" y="231453"/>
                </a:lnTo>
                <a:lnTo>
                  <a:pt x="13935" y="234312"/>
                </a:lnTo>
                <a:lnTo>
                  <a:pt x="12148" y="237170"/>
                </a:lnTo>
                <a:lnTo>
                  <a:pt x="10162" y="242886"/>
                </a:lnTo>
                <a:lnTo>
                  <a:pt x="8680" y="244792"/>
                </a:lnTo>
                <a:lnTo>
                  <a:pt x="6739" y="246062"/>
                </a:lnTo>
                <a:lnTo>
                  <a:pt x="4494" y="246908"/>
                </a:lnTo>
                <a:lnTo>
                  <a:pt x="2996" y="248426"/>
                </a:lnTo>
                <a:lnTo>
                  <a:pt x="1998" y="250389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9"/>
          <p:cNvSpPr/>
          <p:nvPr/>
        </p:nvSpPr>
        <p:spPr>
          <a:xfrm>
            <a:off x="7503794" y="1817370"/>
            <a:ext cx="51437" cy="162878"/>
          </a:xfrm>
          <a:custGeom>
            <a:avLst/>
            <a:gdLst/>
            <a:ahLst/>
            <a:cxnLst/>
            <a:rect l="0" t="0" r="0" b="0"/>
            <a:pathLst>
              <a:path w="51437" h="162878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779" y="6843"/>
                </a:lnTo>
                <a:lnTo>
                  <a:pt x="8221" y="11931"/>
                </a:lnTo>
                <a:lnTo>
                  <a:pt x="9290" y="13669"/>
                </a:lnTo>
                <a:lnTo>
                  <a:pt x="10956" y="14828"/>
                </a:lnTo>
                <a:lnTo>
                  <a:pt x="13020" y="15600"/>
                </a:lnTo>
                <a:lnTo>
                  <a:pt x="15347" y="18020"/>
                </a:lnTo>
                <a:lnTo>
                  <a:pt x="17852" y="21538"/>
                </a:lnTo>
                <a:lnTo>
                  <a:pt x="20474" y="25789"/>
                </a:lnTo>
                <a:lnTo>
                  <a:pt x="22222" y="29575"/>
                </a:lnTo>
                <a:lnTo>
                  <a:pt x="23388" y="33051"/>
                </a:lnTo>
                <a:lnTo>
                  <a:pt x="24164" y="36322"/>
                </a:lnTo>
                <a:lnTo>
                  <a:pt x="24682" y="39454"/>
                </a:lnTo>
                <a:lnTo>
                  <a:pt x="25027" y="42495"/>
                </a:lnTo>
                <a:lnTo>
                  <a:pt x="25258" y="45475"/>
                </a:lnTo>
                <a:lnTo>
                  <a:pt x="25411" y="48414"/>
                </a:lnTo>
                <a:lnTo>
                  <a:pt x="25582" y="54220"/>
                </a:lnTo>
                <a:lnTo>
                  <a:pt x="25700" y="71110"/>
                </a:lnTo>
                <a:lnTo>
                  <a:pt x="25714" y="87388"/>
                </a:lnTo>
                <a:lnTo>
                  <a:pt x="26668" y="90644"/>
                </a:lnTo>
                <a:lnTo>
                  <a:pt x="28257" y="93767"/>
                </a:lnTo>
                <a:lnTo>
                  <a:pt x="30268" y="96801"/>
                </a:lnTo>
                <a:lnTo>
                  <a:pt x="31609" y="99776"/>
                </a:lnTo>
                <a:lnTo>
                  <a:pt x="32503" y="102712"/>
                </a:lnTo>
                <a:lnTo>
                  <a:pt x="33099" y="105622"/>
                </a:lnTo>
                <a:lnTo>
                  <a:pt x="34448" y="108515"/>
                </a:lnTo>
                <a:lnTo>
                  <a:pt x="36301" y="111395"/>
                </a:lnTo>
                <a:lnTo>
                  <a:pt x="38489" y="114269"/>
                </a:lnTo>
                <a:lnTo>
                  <a:pt x="39947" y="117136"/>
                </a:lnTo>
                <a:lnTo>
                  <a:pt x="40919" y="120001"/>
                </a:lnTo>
                <a:lnTo>
                  <a:pt x="42479" y="126891"/>
                </a:lnTo>
                <a:lnTo>
                  <a:pt x="42692" y="130373"/>
                </a:lnTo>
                <a:lnTo>
                  <a:pt x="42788" y="135096"/>
                </a:lnTo>
                <a:lnTo>
                  <a:pt x="42829" y="140370"/>
                </a:lnTo>
                <a:lnTo>
                  <a:pt x="43794" y="142157"/>
                </a:lnTo>
                <a:lnTo>
                  <a:pt x="45388" y="143349"/>
                </a:lnTo>
                <a:lnTo>
                  <a:pt x="47404" y="144143"/>
                </a:lnTo>
                <a:lnTo>
                  <a:pt x="48748" y="145625"/>
                </a:lnTo>
                <a:lnTo>
                  <a:pt x="49644" y="147566"/>
                </a:lnTo>
                <a:lnTo>
                  <a:pt x="51331" y="153910"/>
                </a:lnTo>
                <a:lnTo>
                  <a:pt x="51405" y="158739"/>
                </a:lnTo>
                <a:lnTo>
                  <a:pt x="51436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0"/>
          <p:cNvSpPr/>
          <p:nvPr/>
        </p:nvSpPr>
        <p:spPr>
          <a:xfrm>
            <a:off x="6852297" y="2906112"/>
            <a:ext cx="59996" cy="58748"/>
          </a:xfrm>
          <a:custGeom>
            <a:avLst/>
            <a:gdLst/>
            <a:ahLst/>
            <a:cxnLst/>
            <a:rect l="0" t="0" r="0" b="0"/>
            <a:pathLst>
              <a:path w="59996" h="58748">
                <a:moveTo>
                  <a:pt x="59995" y="25683"/>
                </a:moveTo>
                <a:lnTo>
                  <a:pt x="55444" y="25683"/>
                </a:lnTo>
                <a:lnTo>
                  <a:pt x="54103" y="26635"/>
                </a:lnTo>
                <a:lnTo>
                  <a:pt x="53210" y="28223"/>
                </a:lnTo>
                <a:lnTo>
                  <a:pt x="52614" y="30233"/>
                </a:lnTo>
                <a:lnTo>
                  <a:pt x="51265" y="31574"/>
                </a:lnTo>
                <a:lnTo>
                  <a:pt x="49412" y="32468"/>
                </a:lnTo>
                <a:lnTo>
                  <a:pt x="44146" y="33902"/>
                </a:lnTo>
                <a:lnTo>
                  <a:pt x="42761" y="33067"/>
                </a:lnTo>
                <a:lnTo>
                  <a:pt x="40886" y="31558"/>
                </a:lnTo>
                <a:lnTo>
                  <a:pt x="38683" y="29600"/>
                </a:lnTo>
                <a:lnTo>
                  <a:pt x="36262" y="28294"/>
                </a:lnTo>
                <a:lnTo>
                  <a:pt x="33695" y="27424"/>
                </a:lnTo>
                <a:lnTo>
                  <a:pt x="27283" y="26026"/>
                </a:lnTo>
                <a:lnTo>
                  <a:pt x="25805" y="25912"/>
                </a:lnTo>
                <a:lnTo>
                  <a:pt x="23867" y="25835"/>
                </a:lnTo>
                <a:lnTo>
                  <a:pt x="21622" y="25784"/>
                </a:lnTo>
                <a:lnTo>
                  <a:pt x="20126" y="24798"/>
                </a:lnTo>
                <a:lnTo>
                  <a:pt x="19128" y="23188"/>
                </a:lnTo>
                <a:lnTo>
                  <a:pt x="17250" y="17466"/>
                </a:lnTo>
                <a:lnTo>
                  <a:pt x="17210" y="16395"/>
                </a:lnTo>
                <a:lnTo>
                  <a:pt x="17133" y="8609"/>
                </a:lnTo>
                <a:lnTo>
                  <a:pt x="17133" y="8547"/>
                </a:lnTo>
                <a:lnTo>
                  <a:pt x="21684" y="13091"/>
                </a:lnTo>
                <a:lnTo>
                  <a:pt x="23977" y="14431"/>
                </a:lnTo>
                <a:lnTo>
                  <a:pt x="26458" y="15324"/>
                </a:lnTo>
                <a:lnTo>
                  <a:pt x="32733" y="16757"/>
                </a:lnTo>
                <a:lnTo>
                  <a:pt x="34200" y="17827"/>
                </a:lnTo>
                <a:lnTo>
                  <a:pt x="36132" y="19493"/>
                </a:lnTo>
                <a:lnTo>
                  <a:pt x="41523" y="24460"/>
                </a:lnTo>
                <a:lnTo>
                  <a:pt x="41965" y="25820"/>
                </a:lnTo>
                <a:lnTo>
                  <a:pt x="42260" y="27679"/>
                </a:lnTo>
                <a:lnTo>
                  <a:pt x="42457" y="29871"/>
                </a:lnTo>
                <a:lnTo>
                  <a:pt x="43541" y="31333"/>
                </a:lnTo>
                <a:lnTo>
                  <a:pt x="45216" y="32307"/>
                </a:lnTo>
                <a:lnTo>
                  <a:pt x="47284" y="32956"/>
                </a:lnTo>
                <a:lnTo>
                  <a:pt x="48664" y="34342"/>
                </a:lnTo>
                <a:lnTo>
                  <a:pt x="49584" y="36218"/>
                </a:lnTo>
                <a:lnTo>
                  <a:pt x="51059" y="41522"/>
                </a:lnTo>
                <a:lnTo>
                  <a:pt x="50228" y="42910"/>
                </a:lnTo>
                <a:lnTo>
                  <a:pt x="48721" y="44787"/>
                </a:lnTo>
                <a:lnTo>
                  <a:pt x="43194" y="51013"/>
                </a:lnTo>
                <a:lnTo>
                  <a:pt x="35500" y="58747"/>
                </a:lnTo>
                <a:lnTo>
                  <a:pt x="34140" y="58203"/>
                </a:lnTo>
                <a:lnTo>
                  <a:pt x="32281" y="56888"/>
                </a:lnTo>
                <a:lnTo>
                  <a:pt x="30089" y="55059"/>
                </a:lnTo>
                <a:lnTo>
                  <a:pt x="27675" y="53839"/>
                </a:lnTo>
                <a:lnTo>
                  <a:pt x="25113" y="53026"/>
                </a:lnTo>
                <a:lnTo>
                  <a:pt x="18709" y="51721"/>
                </a:lnTo>
                <a:lnTo>
                  <a:pt x="17231" y="50662"/>
                </a:lnTo>
                <a:lnTo>
                  <a:pt x="15293" y="49003"/>
                </a:lnTo>
                <a:lnTo>
                  <a:pt x="9890" y="44048"/>
                </a:lnTo>
                <a:lnTo>
                  <a:pt x="9447" y="42688"/>
                </a:lnTo>
                <a:lnTo>
                  <a:pt x="9151" y="40830"/>
                </a:lnTo>
                <a:lnTo>
                  <a:pt x="8678" y="35554"/>
                </a:lnTo>
                <a:lnTo>
                  <a:pt x="8638" y="34168"/>
                </a:lnTo>
                <a:lnTo>
                  <a:pt x="8563" y="26070"/>
                </a:lnTo>
                <a:lnTo>
                  <a:pt x="9515" y="25941"/>
                </a:lnTo>
                <a:lnTo>
                  <a:pt x="11101" y="25855"/>
                </a:lnTo>
                <a:lnTo>
                  <a:pt x="15941" y="25716"/>
                </a:lnTo>
                <a:lnTo>
                  <a:pt x="17291" y="24753"/>
                </a:lnTo>
                <a:lnTo>
                  <a:pt x="19144" y="23158"/>
                </a:lnTo>
                <a:lnTo>
                  <a:pt x="21330" y="21142"/>
                </a:lnTo>
                <a:lnTo>
                  <a:pt x="22788" y="20750"/>
                </a:lnTo>
                <a:lnTo>
                  <a:pt x="23761" y="21442"/>
                </a:lnTo>
                <a:lnTo>
                  <a:pt x="24409" y="22856"/>
                </a:lnTo>
                <a:lnTo>
                  <a:pt x="25794" y="23798"/>
                </a:lnTo>
                <a:lnTo>
                  <a:pt x="27669" y="24426"/>
                </a:lnTo>
                <a:lnTo>
                  <a:pt x="34163" y="25661"/>
                </a:lnTo>
                <a:lnTo>
                  <a:pt x="41648" y="33062"/>
                </a:lnTo>
                <a:lnTo>
                  <a:pt x="42049" y="34412"/>
                </a:lnTo>
                <a:lnTo>
                  <a:pt x="42316" y="36264"/>
                </a:lnTo>
                <a:lnTo>
                  <a:pt x="42819" y="42444"/>
                </a:lnTo>
                <a:lnTo>
                  <a:pt x="42841" y="47265"/>
                </a:lnTo>
                <a:lnTo>
                  <a:pt x="41892" y="48643"/>
                </a:lnTo>
                <a:lnTo>
                  <a:pt x="40306" y="49562"/>
                </a:lnTo>
                <a:lnTo>
                  <a:pt x="34630" y="51292"/>
                </a:lnTo>
                <a:lnTo>
                  <a:pt x="33560" y="51328"/>
                </a:lnTo>
                <a:lnTo>
                  <a:pt x="29831" y="51368"/>
                </a:lnTo>
                <a:lnTo>
                  <a:pt x="27503" y="50426"/>
                </a:lnTo>
                <a:lnTo>
                  <a:pt x="24999" y="48846"/>
                </a:lnTo>
                <a:lnTo>
                  <a:pt x="18686" y="44016"/>
                </a:lnTo>
                <a:lnTo>
                  <a:pt x="17217" y="42668"/>
                </a:lnTo>
                <a:lnTo>
                  <a:pt x="10596" y="36218"/>
                </a:lnTo>
                <a:lnTo>
                  <a:pt x="1573" y="27258"/>
                </a:lnTo>
                <a:lnTo>
                  <a:pt x="1045" y="25780"/>
                </a:lnTo>
                <a:lnTo>
                  <a:pt x="692" y="23843"/>
                </a:lnTo>
                <a:lnTo>
                  <a:pt x="457" y="21599"/>
                </a:lnTo>
                <a:lnTo>
                  <a:pt x="301" y="19150"/>
                </a:lnTo>
                <a:lnTo>
                  <a:pt x="197" y="16565"/>
                </a:lnTo>
                <a:lnTo>
                  <a:pt x="29" y="10123"/>
                </a:lnTo>
                <a:lnTo>
                  <a:pt x="0" y="4457"/>
                </a:lnTo>
                <a:lnTo>
                  <a:pt x="949" y="2960"/>
                </a:lnTo>
                <a:lnTo>
                  <a:pt x="2533" y="1961"/>
                </a:lnTo>
                <a:lnTo>
                  <a:pt x="4542" y="1296"/>
                </a:lnTo>
                <a:lnTo>
                  <a:pt x="6834" y="852"/>
                </a:lnTo>
                <a:lnTo>
                  <a:pt x="9315" y="557"/>
                </a:lnTo>
                <a:lnTo>
                  <a:pt x="16675" y="0"/>
                </a:lnTo>
                <a:lnTo>
                  <a:pt x="17780" y="941"/>
                </a:lnTo>
                <a:lnTo>
                  <a:pt x="19469" y="2520"/>
                </a:lnTo>
                <a:lnTo>
                  <a:pt x="24473" y="7349"/>
                </a:lnTo>
                <a:lnTo>
                  <a:pt x="24884" y="8698"/>
                </a:lnTo>
                <a:lnTo>
                  <a:pt x="25158" y="10549"/>
                </a:lnTo>
                <a:lnTo>
                  <a:pt x="25340" y="12736"/>
                </a:lnTo>
                <a:lnTo>
                  <a:pt x="25462" y="15147"/>
                </a:lnTo>
                <a:lnTo>
                  <a:pt x="25673" y="24107"/>
                </a:lnTo>
                <a:lnTo>
                  <a:pt x="25705" y="342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466522" y="2168851"/>
            <a:ext cx="942976" cy="1543042"/>
            <a:chOff x="6466522" y="2168851"/>
            <a:chExt cx="942976" cy="1543042"/>
          </a:xfrm>
        </p:grpSpPr>
        <p:sp>
          <p:nvSpPr>
            <p:cNvPr id="21" name="SMARTPenAnnotation261"/>
            <p:cNvSpPr/>
            <p:nvPr/>
          </p:nvSpPr>
          <p:spPr>
            <a:xfrm>
              <a:off x="7100996" y="2444388"/>
              <a:ext cx="68084" cy="67320"/>
            </a:xfrm>
            <a:custGeom>
              <a:avLst/>
              <a:gdLst/>
              <a:ahLst/>
              <a:cxnLst/>
              <a:rect l="0" t="0" r="0" b="0"/>
              <a:pathLst>
                <a:path w="68084" h="67320">
                  <a:moveTo>
                    <a:pt x="34181" y="41637"/>
                  </a:moveTo>
                  <a:lnTo>
                    <a:pt x="25962" y="49856"/>
                  </a:lnTo>
                  <a:lnTo>
                    <a:pt x="24892" y="49974"/>
                  </a:lnTo>
                  <a:lnTo>
                    <a:pt x="23226" y="50052"/>
                  </a:lnTo>
                  <a:lnTo>
                    <a:pt x="18834" y="50139"/>
                  </a:lnTo>
                  <a:lnTo>
                    <a:pt x="13708" y="50178"/>
                  </a:lnTo>
                  <a:lnTo>
                    <a:pt x="11960" y="49236"/>
                  </a:lnTo>
                  <a:lnTo>
                    <a:pt x="10794" y="47655"/>
                  </a:lnTo>
                  <a:lnTo>
                    <a:pt x="8925" y="42826"/>
                  </a:lnTo>
                  <a:lnTo>
                    <a:pt x="7818" y="41477"/>
                  </a:lnTo>
                  <a:lnTo>
                    <a:pt x="6129" y="39625"/>
                  </a:lnTo>
                  <a:lnTo>
                    <a:pt x="4050" y="37438"/>
                  </a:lnTo>
                  <a:lnTo>
                    <a:pt x="2664" y="35027"/>
                  </a:lnTo>
                  <a:lnTo>
                    <a:pt x="1740" y="32468"/>
                  </a:lnTo>
                  <a:lnTo>
                    <a:pt x="256" y="26067"/>
                  </a:lnTo>
                  <a:lnTo>
                    <a:pt x="134" y="24589"/>
                  </a:lnTo>
                  <a:lnTo>
                    <a:pt x="53" y="22652"/>
                  </a:lnTo>
                  <a:lnTo>
                    <a:pt x="0" y="20408"/>
                  </a:lnTo>
                  <a:lnTo>
                    <a:pt x="916" y="18911"/>
                  </a:lnTo>
                  <a:lnTo>
                    <a:pt x="2479" y="17914"/>
                  </a:lnTo>
                  <a:lnTo>
                    <a:pt x="4474" y="17249"/>
                  </a:lnTo>
                  <a:lnTo>
                    <a:pt x="5804" y="15853"/>
                  </a:lnTo>
                  <a:lnTo>
                    <a:pt x="6691" y="13970"/>
                  </a:lnTo>
                  <a:lnTo>
                    <a:pt x="8113" y="8655"/>
                  </a:lnTo>
                  <a:lnTo>
                    <a:pt x="9183" y="8219"/>
                  </a:lnTo>
                  <a:lnTo>
                    <a:pt x="10848" y="7928"/>
                  </a:lnTo>
                  <a:lnTo>
                    <a:pt x="12910" y="7734"/>
                  </a:lnTo>
                  <a:lnTo>
                    <a:pt x="14285" y="6652"/>
                  </a:lnTo>
                  <a:lnTo>
                    <a:pt x="15202" y="4979"/>
                  </a:lnTo>
                  <a:lnTo>
                    <a:pt x="15814" y="2911"/>
                  </a:lnTo>
                  <a:lnTo>
                    <a:pt x="17174" y="1532"/>
                  </a:lnTo>
                  <a:lnTo>
                    <a:pt x="19033" y="612"/>
                  </a:lnTo>
                  <a:lnTo>
                    <a:pt x="21225" y="0"/>
                  </a:lnTo>
                  <a:lnTo>
                    <a:pt x="22687" y="544"/>
                  </a:lnTo>
                  <a:lnTo>
                    <a:pt x="23661" y="1859"/>
                  </a:lnTo>
                  <a:lnTo>
                    <a:pt x="24310" y="3688"/>
                  </a:lnTo>
                  <a:lnTo>
                    <a:pt x="25696" y="4908"/>
                  </a:lnTo>
                  <a:lnTo>
                    <a:pt x="27571" y="5721"/>
                  </a:lnTo>
                  <a:lnTo>
                    <a:pt x="32876" y="7025"/>
                  </a:lnTo>
                  <a:lnTo>
                    <a:pt x="33311" y="8085"/>
                  </a:lnTo>
                  <a:lnTo>
                    <a:pt x="33601" y="9744"/>
                  </a:lnTo>
                  <a:lnTo>
                    <a:pt x="34066" y="14699"/>
                  </a:lnTo>
                  <a:lnTo>
                    <a:pt x="35057" y="16058"/>
                  </a:lnTo>
                  <a:lnTo>
                    <a:pt x="36670" y="17917"/>
                  </a:lnTo>
                  <a:lnTo>
                    <a:pt x="38698" y="20109"/>
                  </a:lnTo>
                  <a:lnTo>
                    <a:pt x="40050" y="22522"/>
                  </a:lnTo>
                  <a:lnTo>
                    <a:pt x="40951" y="25084"/>
                  </a:lnTo>
                  <a:lnTo>
                    <a:pt x="41552" y="27744"/>
                  </a:lnTo>
                  <a:lnTo>
                    <a:pt x="40999" y="30470"/>
                  </a:lnTo>
                  <a:lnTo>
                    <a:pt x="39679" y="33240"/>
                  </a:lnTo>
                  <a:lnTo>
                    <a:pt x="37847" y="36039"/>
                  </a:lnTo>
                  <a:lnTo>
                    <a:pt x="36625" y="38857"/>
                  </a:lnTo>
                  <a:lnTo>
                    <a:pt x="35811" y="41689"/>
                  </a:lnTo>
                  <a:lnTo>
                    <a:pt x="35266" y="44529"/>
                  </a:lnTo>
                  <a:lnTo>
                    <a:pt x="34905" y="47375"/>
                  </a:lnTo>
                  <a:lnTo>
                    <a:pt x="34664" y="50225"/>
                  </a:lnTo>
                  <a:lnTo>
                    <a:pt x="34503" y="53077"/>
                  </a:lnTo>
                  <a:lnTo>
                    <a:pt x="33443" y="54979"/>
                  </a:lnTo>
                  <a:lnTo>
                    <a:pt x="31784" y="56246"/>
                  </a:lnTo>
                  <a:lnTo>
                    <a:pt x="29726" y="57091"/>
                  </a:lnTo>
                  <a:lnTo>
                    <a:pt x="28354" y="58607"/>
                  </a:lnTo>
                  <a:lnTo>
                    <a:pt x="27438" y="60570"/>
                  </a:lnTo>
                  <a:lnTo>
                    <a:pt x="25970" y="66014"/>
                  </a:lnTo>
                  <a:lnTo>
                    <a:pt x="24897" y="66461"/>
                  </a:lnTo>
                  <a:lnTo>
                    <a:pt x="23229" y="66759"/>
                  </a:lnTo>
                  <a:lnTo>
                    <a:pt x="21165" y="66957"/>
                  </a:lnTo>
                  <a:lnTo>
                    <a:pt x="18836" y="67089"/>
                  </a:lnTo>
                  <a:lnTo>
                    <a:pt x="10018" y="67319"/>
                  </a:lnTo>
                  <a:lnTo>
                    <a:pt x="9500" y="66378"/>
                  </a:lnTo>
                  <a:lnTo>
                    <a:pt x="9154" y="64799"/>
                  </a:lnTo>
                  <a:lnTo>
                    <a:pt x="8925" y="62793"/>
                  </a:lnTo>
                  <a:lnTo>
                    <a:pt x="8770" y="60503"/>
                  </a:lnTo>
                  <a:lnTo>
                    <a:pt x="8669" y="58024"/>
                  </a:lnTo>
                  <a:lnTo>
                    <a:pt x="8555" y="52730"/>
                  </a:lnTo>
                  <a:lnTo>
                    <a:pt x="8464" y="20441"/>
                  </a:lnTo>
                  <a:lnTo>
                    <a:pt x="9416" y="17981"/>
                  </a:lnTo>
                  <a:lnTo>
                    <a:pt x="11004" y="15389"/>
                  </a:lnTo>
                  <a:lnTo>
                    <a:pt x="13014" y="12708"/>
                  </a:lnTo>
                  <a:lnTo>
                    <a:pt x="15308" y="10921"/>
                  </a:lnTo>
                  <a:lnTo>
                    <a:pt x="17789" y="9730"/>
                  </a:lnTo>
                  <a:lnTo>
                    <a:pt x="20395" y="8935"/>
                  </a:lnTo>
                  <a:lnTo>
                    <a:pt x="23086" y="8406"/>
                  </a:lnTo>
                  <a:lnTo>
                    <a:pt x="25831" y="8053"/>
                  </a:lnTo>
                  <a:lnTo>
                    <a:pt x="32532" y="7486"/>
                  </a:lnTo>
                  <a:lnTo>
                    <a:pt x="34035" y="7440"/>
                  </a:lnTo>
                  <a:lnTo>
                    <a:pt x="45968" y="7359"/>
                  </a:lnTo>
                  <a:lnTo>
                    <a:pt x="47754" y="8307"/>
                  </a:lnTo>
                  <a:lnTo>
                    <a:pt x="48945" y="9892"/>
                  </a:lnTo>
                  <a:lnTo>
                    <a:pt x="49738" y="11901"/>
                  </a:lnTo>
                  <a:lnTo>
                    <a:pt x="51220" y="13240"/>
                  </a:lnTo>
                  <a:lnTo>
                    <a:pt x="53161" y="14133"/>
                  </a:lnTo>
                  <a:lnTo>
                    <a:pt x="55407" y="14729"/>
                  </a:lnTo>
                  <a:lnTo>
                    <a:pt x="56904" y="16078"/>
                  </a:lnTo>
                  <a:lnTo>
                    <a:pt x="57902" y="17930"/>
                  </a:lnTo>
                  <a:lnTo>
                    <a:pt x="58568" y="20117"/>
                  </a:lnTo>
                  <a:lnTo>
                    <a:pt x="59964" y="21575"/>
                  </a:lnTo>
                  <a:lnTo>
                    <a:pt x="61847" y="22548"/>
                  </a:lnTo>
                  <a:lnTo>
                    <a:pt x="64055" y="23195"/>
                  </a:lnTo>
                  <a:lnTo>
                    <a:pt x="65527" y="24580"/>
                  </a:lnTo>
                  <a:lnTo>
                    <a:pt x="66509" y="26455"/>
                  </a:lnTo>
                  <a:lnTo>
                    <a:pt x="67162" y="28658"/>
                  </a:lnTo>
                  <a:lnTo>
                    <a:pt x="67598" y="31079"/>
                  </a:lnTo>
                  <a:lnTo>
                    <a:pt x="67890" y="33646"/>
                  </a:lnTo>
                  <a:lnTo>
                    <a:pt x="68083" y="36309"/>
                  </a:lnTo>
                  <a:lnTo>
                    <a:pt x="67261" y="38085"/>
                  </a:lnTo>
                  <a:lnTo>
                    <a:pt x="65758" y="39269"/>
                  </a:lnTo>
                  <a:lnTo>
                    <a:pt x="63806" y="40058"/>
                  </a:lnTo>
                  <a:lnTo>
                    <a:pt x="62503" y="41537"/>
                  </a:lnTo>
                  <a:lnTo>
                    <a:pt x="61635" y="43475"/>
                  </a:lnTo>
                  <a:lnTo>
                    <a:pt x="61056" y="45720"/>
                  </a:lnTo>
                  <a:lnTo>
                    <a:pt x="59718" y="47216"/>
                  </a:lnTo>
                  <a:lnTo>
                    <a:pt x="57873" y="48214"/>
                  </a:lnTo>
                  <a:lnTo>
                    <a:pt x="51710" y="50092"/>
                  </a:lnTo>
                  <a:lnTo>
                    <a:pt x="50629" y="50131"/>
                  </a:lnTo>
                  <a:lnTo>
                    <a:pt x="39428" y="50199"/>
                  </a:lnTo>
                  <a:lnTo>
                    <a:pt x="37679" y="49250"/>
                  </a:lnTo>
                  <a:lnTo>
                    <a:pt x="36513" y="47665"/>
                  </a:lnTo>
                  <a:lnTo>
                    <a:pt x="34642" y="42827"/>
                  </a:lnTo>
                  <a:lnTo>
                    <a:pt x="33536" y="42430"/>
                  </a:lnTo>
                  <a:lnTo>
                    <a:pt x="31846" y="42166"/>
                  </a:lnTo>
                  <a:lnTo>
                    <a:pt x="29767" y="41989"/>
                  </a:lnTo>
                  <a:lnTo>
                    <a:pt x="28381" y="40919"/>
                  </a:lnTo>
                  <a:lnTo>
                    <a:pt x="27457" y="39254"/>
                  </a:lnTo>
                  <a:lnTo>
                    <a:pt x="26841" y="37190"/>
                  </a:lnTo>
                  <a:lnTo>
                    <a:pt x="26430" y="34862"/>
                  </a:lnTo>
                  <a:lnTo>
                    <a:pt x="26156" y="32358"/>
                  </a:lnTo>
                  <a:lnTo>
                    <a:pt x="25974" y="29736"/>
                  </a:lnTo>
                  <a:lnTo>
                    <a:pt x="24900" y="27988"/>
                  </a:lnTo>
                  <a:lnTo>
                    <a:pt x="23231" y="26822"/>
                  </a:lnTo>
                  <a:lnTo>
                    <a:pt x="17036" y="244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62"/>
            <p:cNvSpPr/>
            <p:nvPr/>
          </p:nvSpPr>
          <p:spPr>
            <a:xfrm>
              <a:off x="6517957" y="2263139"/>
              <a:ext cx="797244" cy="1448754"/>
            </a:xfrm>
            <a:custGeom>
              <a:avLst/>
              <a:gdLst/>
              <a:ahLst/>
              <a:cxnLst/>
              <a:rect l="0" t="0" r="0" b="0"/>
              <a:pathLst>
                <a:path w="797244" h="1448754">
                  <a:moveTo>
                    <a:pt x="0" y="1448753"/>
                  </a:moveTo>
                  <a:lnTo>
                    <a:pt x="0" y="1441372"/>
                  </a:lnTo>
                  <a:lnTo>
                    <a:pt x="7381" y="1432904"/>
                  </a:lnTo>
                  <a:lnTo>
                    <a:pt x="8043" y="1429644"/>
                  </a:lnTo>
                  <a:lnTo>
                    <a:pt x="8219" y="1427441"/>
                  </a:lnTo>
                  <a:lnTo>
                    <a:pt x="9290" y="1425973"/>
                  </a:lnTo>
                  <a:lnTo>
                    <a:pt x="10956" y="1424994"/>
                  </a:lnTo>
                  <a:lnTo>
                    <a:pt x="13019" y="1424341"/>
                  </a:lnTo>
                  <a:lnTo>
                    <a:pt x="14394" y="1422953"/>
                  </a:lnTo>
                  <a:lnTo>
                    <a:pt x="15311" y="1421076"/>
                  </a:lnTo>
                  <a:lnTo>
                    <a:pt x="16783" y="1415769"/>
                  </a:lnTo>
                  <a:lnTo>
                    <a:pt x="17037" y="1410299"/>
                  </a:lnTo>
                  <a:lnTo>
                    <a:pt x="18026" y="1407877"/>
                  </a:lnTo>
                  <a:lnTo>
                    <a:pt x="24517" y="1398897"/>
                  </a:lnTo>
                  <a:lnTo>
                    <a:pt x="25184" y="1395480"/>
                  </a:lnTo>
                  <a:lnTo>
                    <a:pt x="25718" y="1350375"/>
                  </a:lnTo>
                  <a:lnTo>
                    <a:pt x="26670" y="1348878"/>
                  </a:lnTo>
                  <a:lnTo>
                    <a:pt x="28258" y="1347880"/>
                  </a:lnTo>
                  <a:lnTo>
                    <a:pt x="30268" y="1347214"/>
                  </a:lnTo>
                  <a:lnTo>
                    <a:pt x="31609" y="1345818"/>
                  </a:lnTo>
                  <a:lnTo>
                    <a:pt x="32502" y="1343935"/>
                  </a:lnTo>
                  <a:lnTo>
                    <a:pt x="33937" y="1338619"/>
                  </a:lnTo>
                  <a:lnTo>
                    <a:pt x="34288" y="1316083"/>
                  </a:lnTo>
                  <a:lnTo>
                    <a:pt x="35241" y="1314586"/>
                  </a:lnTo>
                  <a:lnTo>
                    <a:pt x="36828" y="1313588"/>
                  </a:lnTo>
                  <a:lnTo>
                    <a:pt x="38840" y="1312923"/>
                  </a:lnTo>
                  <a:lnTo>
                    <a:pt x="40181" y="1311528"/>
                  </a:lnTo>
                  <a:lnTo>
                    <a:pt x="41075" y="1309644"/>
                  </a:lnTo>
                  <a:lnTo>
                    <a:pt x="41671" y="1307437"/>
                  </a:lnTo>
                  <a:lnTo>
                    <a:pt x="44873" y="1302443"/>
                  </a:lnTo>
                  <a:lnTo>
                    <a:pt x="47060" y="1299778"/>
                  </a:lnTo>
                  <a:lnTo>
                    <a:pt x="48518" y="1297049"/>
                  </a:lnTo>
                  <a:lnTo>
                    <a:pt x="51051" y="1287535"/>
                  </a:lnTo>
                  <a:lnTo>
                    <a:pt x="51401" y="1274090"/>
                  </a:lnTo>
                  <a:lnTo>
                    <a:pt x="52365" y="1272303"/>
                  </a:lnTo>
                  <a:lnTo>
                    <a:pt x="53960" y="1271113"/>
                  </a:lnTo>
                  <a:lnTo>
                    <a:pt x="55976" y="1270318"/>
                  </a:lnTo>
                  <a:lnTo>
                    <a:pt x="57319" y="1268836"/>
                  </a:lnTo>
                  <a:lnTo>
                    <a:pt x="58216" y="1266897"/>
                  </a:lnTo>
                  <a:lnTo>
                    <a:pt x="58813" y="1264650"/>
                  </a:lnTo>
                  <a:lnTo>
                    <a:pt x="62017" y="1259615"/>
                  </a:lnTo>
                  <a:lnTo>
                    <a:pt x="67283" y="1253171"/>
                  </a:lnTo>
                  <a:lnTo>
                    <a:pt x="68004" y="1249750"/>
                  </a:lnTo>
                  <a:lnTo>
                    <a:pt x="68467" y="1239793"/>
                  </a:lnTo>
                  <a:lnTo>
                    <a:pt x="69457" y="1237057"/>
                  </a:lnTo>
                  <a:lnTo>
                    <a:pt x="75951" y="1227530"/>
                  </a:lnTo>
                  <a:lnTo>
                    <a:pt x="76619" y="1224067"/>
                  </a:lnTo>
                  <a:lnTo>
                    <a:pt x="76797" y="1221810"/>
                  </a:lnTo>
                  <a:lnTo>
                    <a:pt x="77868" y="1219352"/>
                  </a:lnTo>
                  <a:lnTo>
                    <a:pt x="84502" y="1210311"/>
                  </a:lnTo>
                  <a:lnTo>
                    <a:pt x="89914" y="1204643"/>
                  </a:lnTo>
                  <a:lnTo>
                    <a:pt x="91375" y="1202193"/>
                  </a:lnTo>
                  <a:lnTo>
                    <a:pt x="94385" y="1194194"/>
                  </a:lnTo>
                  <a:lnTo>
                    <a:pt x="101565" y="1184667"/>
                  </a:lnTo>
                  <a:lnTo>
                    <a:pt x="107034" y="1178947"/>
                  </a:lnTo>
                  <a:lnTo>
                    <a:pt x="108504" y="1176490"/>
                  </a:lnTo>
                  <a:lnTo>
                    <a:pt x="110136" y="1171220"/>
                  </a:lnTo>
                  <a:lnTo>
                    <a:pt x="108667" y="1168481"/>
                  </a:lnTo>
                  <a:lnTo>
                    <a:pt x="99401" y="1160075"/>
                  </a:lnTo>
                  <a:lnTo>
                    <a:pt x="97701" y="1157241"/>
                  </a:lnTo>
                  <a:lnTo>
                    <a:pt x="96566" y="1154399"/>
                  </a:lnTo>
                  <a:lnTo>
                    <a:pt x="96763" y="1152505"/>
                  </a:lnTo>
                  <a:lnTo>
                    <a:pt x="97846" y="1151242"/>
                  </a:lnTo>
                  <a:lnTo>
                    <a:pt x="99520" y="1150399"/>
                  </a:lnTo>
                  <a:lnTo>
                    <a:pt x="106428" y="1144664"/>
                  </a:lnTo>
                  <a:lnTo>
                    <a:pt x="108100" y="1142204"/>
                  </a:lnTo>
                  <a:lnTo>
                    <a:pt x="109957" y="1136932"/>
                  </a:lnTo>
                  <a:lnTo>
                    <a:pt x="111002" y="1128609"/>
                  </a:lnTo>
                  <a:lnTo>
                    <a:pt x="112102" y="1125786"/>
                  </a:lnTo>
                  <a:lnTo>
                    <a:pt x="117247" y="1117262"/>
                  </a:lnTo>
                  <a:lnTo>
                    <a:pt x="118785" y="1111559"/>
                  </a:lnTo>
                  <a:lnTo>
                    <a:pt x="119651" y="1102993"/>
                  </a:lnTo>
                  <a:lnTo>
                    <a:pt x="120725" y="1100136"/>
                  </a:lnTo>
                  <a:lnTo>
                    <a:pt x="124458" y="1094422"/>
                  </a:lnTo>
                  <a:lnTo>
                    <a:pt x="126787" y="1092518"/>
                  </a:lnTo>
                  <a:lnTo>
                    <a:pt x="129293" y="1091248"/>
                  </a:lnTo>
                  <a:lnTo>
                    <a:pt x="131915" y="1090401"/>
                  </a:lnTo>
                  <a:lnTo>
                    <a:pt x="133664" y="1088885"/>
                  </a:lnTo>
                  <a:lnTo>
                    <a:pt x="134829" y="1086920"/>
                  </a:lnTo>
                  <a:lnTo>
                    <a:pt x="135606" y="1084659"/>
                  </a:lnTo>
                  <a:lnTo>
                    <a:pt x="139010" y="1079606"/>
                  </a:lnTo>
                  <a:lnTo>
                    <a:pt x="141251" y="1076925"/>
                  </a:lnTo>
                  <a:lnTo>
                    <a:pt x="142744" y="1074185"/>
                  </a:lnTo>
                  <a:lnTo>
                    <a:pt x="145800" y="1065778"/>
                  </a:lnTo>
                  <a:lnTo>
                    <a:pt x="151361" y="1057255"/>
                  </a:lnTo>
                  <a:lnTo>
                    <a:pt x="154386" y="1048697"/>
                  </a:lnTo>
                  <a:lnTo>
                    <a:pt x="161571" y="1038966"/>
                  </a:lnTo>
                  <a:lnTo>
                    <a:pt x="167041" y="1033224"/>
                  </a:lnTo>
                  <a:lnTo>
                    <a:pt x="168511" y="1030764"/>
                  </a:lnTo>
                  <a:lnTo>
                    <a:pt x="170144" y="1025490"/>
                  </a:lnTo>
                  <a:lnTo>
                    <a:pt x="171532" y="1023703"/>
                  </a:lnTo>
                  <a:lnTo>
                    <a:pt x="173409" y="1022511"/>
                  </a:lnTo>
                  <a:lnTo>
                    <a:pt x="175614" y="1021717"/>
                  </a:lnTo>
                  <a:lnTo>
                    <a:pt x="177083" y="1020235"/>
                  </a:lnTo>
                  <a:lnTo>
                    <a:pt x="178063" y="1018294"/>
                  </a:lnTo>
                  <a:lnTo>
                    <a:pt x="178717" y="1016048"/>
                  </a:lnTo>
                  <a:lnTo>
                    <a:pt x="181982" y="1011012"/>
                  </a:lnTo>
                  <a:lnTo>
                    <a:pt x="187289" y="1004569"/>
                  </a:lnTo>
                  <a:lnTo>
                    <a:pt x="188015" y="1001148"/>
                  </a:lnTo>
                  <a:lnTo>
                    <a:pt x="188208" y="998902"/>
                  </a:lnTo>
                  <a:lnTo>
                    <a:pt x="189290" y="996453"/>
                  </a:lnTo>
                  <a:lnTo>
                    <a:pt x="195942" y="987424"/>
                  </a:lnTo>
                  <a:lnTo>
                    <a:pt x="196623" y="984003"/>
                  </a:lnTo>
                  <a:lnTo>
                    <a:pt x="196805" y="981757"/>
                  </a:lnTo>
                  <a:lnTo>
                    <a:pt x="197878" y="979307"/>
                  </a:lnTo>
                  <a:lnTo>
                    <a:pt x="202987" y="971309"/>
                  </a:lnTo>
                  <a:lnTo>
                    <a:pt x="204517" y="965728"/>
                  </a:lnTo>
                  <a:lnTo>
                    <a:pt x="205877" y="963859"/>
                  </a:lnTo>
                  <a:lnTo>
                    <a:pt x="207736" y="962613"/>
                  </a:lnTo>
                  <a:lnTo>
                    <a:pt x="209929" y="961782"/>
                  </a:lnTo>
                  <a:lnTo>
                    <a:pt x="211390" y="960276"/>
                  </a:lnTo>
                  <a:lnTo>
                    <a:pt x="212364" y="958319"/>
                  </a:lnTo>
                  <a:lnTo>
                    <a:pt x="213013" y="956062"/>
                  </a:lnTo>
                  <a:lnTo>
                    <a:pt x="216275" y="951014"/>
                  </a:lnTo>
                  <a:lnTo>
                    <a:pt x="218479" y="948335"/>
                  </a:lnTo>
                  <a:lnTo>
                    <a:pt x="219947" y="945596"/>
                  </a:lnTo>
                  <a:lnTo>
                    <a:pt x="221579" y="940012"/>
                  </a:lnTo>
                  <a:lnTo>
                    <a:pt x="222967" y="938143"/>
                  </a:lnTo>
                  <a:lnTo>
                    <a:pt x="224845" y="936896"/>
                  </a:lnTo>
                  <a:lnTo>
                    <a:pt x="227049" y="936065"/>
                  </a:lnTo>
                  <a:lnTo>
                    <a:pt x="228518" y="934559"/>
                  </a:lnTo>
                  <a:lnTo>
                    <a:pt x="229499" y="932602"/>
                  </a:lnTo>
                  <a:lnTo>
                    <a:pt x="230152" y="930345"/>
                  </a:lnTo>
                  <a:lnTo>
                    <a:pt x="233417" y="925297"/>
                  </a:lnTo>
                  <a:lnTo>
                    <a:pt x="235621" y="922617"/>
                  </a:lnTo>
                  <a:lnTo>
                    <a:pt x="237091" y="919878"/>
                  </a:lnTo>
                  <a:lnTo>
                    <a:pt x="239643" y="910348"/>
                  </a:lnTo>
                  <a:lnTo>
                    <a:pt x="249304" y="899579"/>
                  </a:lnTo>
                  <a:lnTo>
                    <a:pt x="251928" y="896900"/>
                  </a:lnTo>
                  <a:lnTo>
                    <a:pt x="253676" y="894161"/>
                  </a:lnTo>
                  <a:lnTo>
                    <a:pt x="257091" y="885755"/>
                  </a:lnTo>
                  <a:lnTo>
                    <a:pt x="261266" y="880079"/>
                  </a:lnTo>
                  <a:lnTo>
                    <a:pt x="263712" y="878185"/>
                  </a:lnTo>
                  <a:lnTo>
                    <a:pt x="266295" y="876922"/>
                  </a:lnTo>
                  <a:lnTo>
                    <a:pt x="268971" y="876080"/>
                  </a:lnTo>
                  <a:lnTo>
                    <a:pt x="270754" y="874566"/>
                  </a:lnTo>
                  <a:lnTo>
                    <a:pt x="271943" y="872604"/>
                  </a:lnTo>
                  <a:lnTo>
                    <a:pt x="272735" y="870344"/>
                  </a:lnTo>
                  <a:lnTo>
                    <a:pt x="276156" y="865292"/>
                  </a:lnTo>
                  <a:lnTo>
                    <a:pt x="278401" y="862612"/>
                  </a:lnTo>
                  <a:lnTo>
                    <a:pt x="279899" y="858920"/>
                  </a:lnTo>
                  <a:lnTo>
                    <a:pt x="282301" y="841846"/>
                  </a:lnTo>
                  <a:lnTo>
                    <a:pt x="282498" y="838409"/>
                  </a:lnTo>
                  <a:lnTo>
                    <a:pt x="283582" y="835164"/>
                  </a:lnTo>
                  <a:lnTo>
                    <a:pt x="290239" y="824756"/>
                  </a:lnTo>
                  <a:lnTo>
                    <a:pt x="295653" y="818942"/>
                  </a:lnTo>
                  <a:lnTo>
                    <a:pt x="297114" y="816471"/>
                  </a:lnTo>
                  <a:lnTo>
                    <a:pt x="300124" y="808444"/>
                  </a:lnTo>
                  <a:lnTo>
                    <a:pt x="305672" y="800033"/>
                  </a:lnTo>
                  <a:lnTo>
                    <a:pt x="308692" y="791508"/>
                  </a:lnTo>
                  <a:lnTo>
                    <a:pt x="315197" y="782950"/>
                  </a:lnTo>
                  <a:lnTo>
                    <a:pt x="320427" y="777238"/>
                  </a:lnTo>
                  <a:lnTo>
                    <a:pt x="322203" y="774381"/>
                  </a:lnTo>
                  <a:lnTo>
                    <a:pt x="324177" y="768667"/>
                  </a:lnTo>
                  <a:lnTo>
                    <a:pt x="325288" y="760096"/>
                  </a:lnTo>
                  <a:lnTo>
                    <a:pt x="326396" y="757238"/>
                  </a:lnTo>
                  <a:lnTo>
                    <a:pt x="330167" y="751523"/>
                  </a:lnTo>
                  <a:lnTo>
                    <a:pt x="339397" y="740093"/>
                  </a:lnTo>
                  <a:lnTo>
                    <a:pt x="342814" y="731521"/>
                  </a:lnTo>
                  <a:lnTo>
                    <a:pt x="348484" y="722948"/>
                  </a:lnTo>
                  <a:lnTo>
                    <a:pt x="355630" y="704110"/>
                  </a:lnTo>
                  <a:lnTo>
                    <a:pt x="365064" y="689452"/>
                  </a:lnTo>
                  <a:lnTo>
                    <a:pt x="368518" y="680321"/>
                  </a:lnTo>
                  <a:lnTo>
                    <a:pt x="374197" y="671583"/>
                  </a:lnTo>
                  <a:lnTo>
                    <a:pt x="377256" y="662961"/>
                  </a:lnTo>
                  <a:lnTo>
                    <a:pt x="383771" y="654374"/>
                  </a:lnTo>
                  <a:lnTo>
                    <a:pt x="389005" y="648656"/>
                  </a:lnTo>
                  <a:lnTo>
                    <a:pt x="390782" y="644845"/>
                  </a:lnTo>
                  <a:lnTo>
                    <a:pt x="394235" y="631332"/>
                  </a:lnTo>
                  <a:lnTo>
                    <a:pt x="398418" y="624127"/>
                  </a:lnTo>
                  <a:lnTo>
                    <a:pt x="407912" y="611741"/>
                  </a:lnTo>
                  <a:lnTo>
                    <a:pt x="411375" y="603003"/>
                  </a:lnTo>
                  <a:lnTo>
                    <a:pt x="420596" y="591517"/>
                  </a:lnTo>
                  <a:lnTo>
                    <a:pt x="423273" y="588655"/>
                  </a:lnTo>
                  <a:lnTo>
                    <a:pt x="425057" y="585794"/>
                  </a:lnTo>
                  <a:lnTo>
                    <a:pt x="428520" y="577218"/>
                  </a:lnTo>
                  <a:lnTo>
                    <a:pt x="450604" y="543720"/>
                  </a:lnTo>
                  <a:lnTo>
                    <a:pt x="454187" y="534589"/>
                  </a:lnTo>
                  <a:lnTo>
                    <a:pt x="459906" y="525850"/>
                  </a:lnTo>
                  <a:lnTo>
                    <a:pt x="462976" y="517229"/>
                  </a:lnTo>
                  <a:lnTo>
                    <a:pt x="467070" y="511502"/>
                  </a:lnTo>
                  <a:lnTo>
                    <a:pt x="468542" y="507689"/>
                  </a:lnTo>
                  <a:lnTo>
                    <a:pt x="471568" y="494173"/>
                  </a:lnTo>
                  <a:lnTo>
                    <a:pt x="475651" y="486968"/>
                  </a:lnTo>
                  <a:lnTo>
                    <a:pt x="493472" y="465843"/>
                  </a:lnTo>
                  <a:lnTo>
                    <a:pt x="497052" y="457221"/>
                  </a:lnTo>
                  <a:lnTo>
                    <a:pt x="508991" y="438365"/>
                  </a:lnTo>
                  <a:lnTo>
                    <a:pt x="511968" y="430414"/>
                  </a:lnTo>
                  <a:lnTo>
                    <a:pt x="512762" y="426961"/>
                  </a:lnTo>
                  <a:lnTo>
                    <a:pt x="516184" y="420583"/>
                  </a:lnTo>
                  <a:lnTo>
                    <a:pt x="518431" y="417549"/>
                  </a:lnTo>
                  <a:lnTo>
                    <a:pt x="520926" y="411638"/>
                  </a:lnTo>
                  <a:lnTo>
                    <a:pt x="521592" y="408728"/>
                  </a:lnTo>
                  <a:lnTo>
                    <a:pt x="524871" y="402955"/>
                  </a:lnTo>
                  <a:lnTo>
                    <a:pt x="532073" y="391809"/>
                  </a:lnTo>
                  <a:lnTo>
                    <a:pt x="549185" y="361461"/>
                  </a:lnTo>
                  <a:lnTo>
                    <a:pt x="551861" y="358131"/>
                  </a:lnTo>
                  <a:lnTo>
                    <a:pt x="554834" y="351892"/>
                  </a:lnTo>
                  <a:lnTo>
                    <a:pt x="555627" y="348895"/>
                  </a:lnTo>
                  <a:lnTo>
                    <a:pt x="559048" y="343025"/>
                  </a:lnTo>
                  <a:lnTo>
                    <a:pt x="561293" y="340126"/>
                  </a:lnTo>
                  <a:lnTo>
                    <a:pt x="563789" y="334365"/>
                  </a:lnTo>
                  <a:lnTo>
                    <a:pt x="564454" y="331495"/>
                  </a:lnTo>
                  <a:lnTo>
                    <a:pt x="567733" y="325767"/>
                  </a:lnTo>
                  <a:lnTo>
                    <a:pt x="579377" y="311469"/>
                  </a:lnTo>
                  <a:lnTo>
                    <a:pt x="581350" y="305754"/>
                  </a:lnTo>
                  <a:lnTo>
                    <a:pt x="582462" y="297181"/>
                  </a:lnTo>
                  <a:lnTo>
                    <a:pt x="583570" y="294323"/>
                  </a:lnTo>
                  <a:lnTo>
                    <a:pt x="587342" y="288608"/>
                  </a:lnTo>
                  <a:lnTo>
                    <a:pt x="589654" y="280353"/>
                  </a:lnTo>
                  <a:lnTo>
                    <a:pt x="590270" y="275485"/>
                  </a:lnTo>
                  <a:lnTo>
                    <a:pt x="593495" y="267535"/>
                  </a:lnTo>
                  <a:lnTo>
                    <a:pt x="600665" y="257705"/>
                  </a:lnTo>
                  <a:lnTo>
                    <a:pt x="603326" y="254671"/>
                  </a:lnTo>
                  <a:lnTo>
                    <a:pt x="605100" y="251696"/>
                  </a:lnTo>
                  <a:lnTo>
                    <a:pt x="608549" y="242958"/>
                  </a:lnTo>
                  <a:lnTo>
                    <a:pt x="617765" y="231472"/>
                  </a:lnTo>
                  <a:lnTo>
                    <a:pt x="620441" y="228610"/>
                  </a:lnTo>
                  <a:lnTo>
                    <a:pt x="622225" y="225749"/>
                  </a:lnTo>
                  <a:lnTo>
                    <a:pt x="625688" y="217172"/>
                  </a:lnTo>
                  <a:lnTo>
                    <a:pt x="634909" y="205741"/>
                  </a:lnTo>
                  <a:lnTo>
                    <a:pt x="637586" y="202883"/>
                  </a:lnTo>
                  <a:lnTo>
                    <a:pt x="639370" y="200026"/>
                  </a:lnTo>
                  <a:lnTo>
                    <a:pt x="642833" y="191453"/>
                  </a:lnTo>
                  <a:lnTo>
                    <a:pt x="652054" y="180023"/>
                  </a:lnTo>
                  <a:lnTo>
                    <a:pt x="671544" y="160021"/>
                  </a:lnTo>
                  <a:lnTo>
                    <a:pt x="673439" y="157163"/>
                  </a:lnTo>
                  <a:lnTo>
                    <a:pt x="677058" y="148591"/>
                  </a:lnTo>
                  <a:lnTo>
                    <a:pt x="686331" y="137161"/>
                  </a:lnTo>
                  <a:lnTo>
                    <a:pt x="708680" y="113348"/>
                  </a:lnTo>
                  <a:lnTo>
                    <a:pt x="731874" y="75239"/>
                  </a:lnTo>
                  <a:lnTo>
                    <a:pt x="750591" y="54348"/>
                  </a:lnTo>
                  <a:lnTo>
                    <a:pt x="754210" y="45737"/>
                  </a:lnTo>
                  <a:lnTo>
                    <a:pt x="758432" y="40013"/>
                  </a:lnTo>
                  <a:lnTo>
                    <a:pt x="760891" y="38105"/>
                  </a:lnTo>
                  <a:lnTo>
                    <a:pt x="763483" y="36834"/>
                  </a:lnTo>
                  <a:lnTo>
                    <a:pt x="766164" y="35986"/>
                  </a:lnTo>
                  <a:lnTo>
                    <a:pt x="771683" y="32504"/>
                  </a:lnTo>
                  <a:lnTo>
                    <a:pt x="774487" y="30242"/>
                  </a:lnTo>
                  <a:lnTo>
                    <a:pt x="776358" y="27782"/>
                  </a:lnTo>
                  <a:lnTo>
                    <a:pt x="777604" y="25189"/>
                  </a:lnTo>
                  <a:lnTo>
                    <a:pt x="779605" y="18734"/>
                  </a:lnTo>
                  <a:lnTo>
                    <a:pt x="797192" y="52"/>
                  </a:lnTo>
                  <a:lnTo>
                    <a:pt x="7972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63"/>
            <p:cNvSpPr/>
            <p:nvPr/>
          </p:nvSpPr>
          <p:spPr>
            <a:xfrm>
              <a:off x="7255192" y="2168851"/>
              <a:ext cx="154306" cy="154297"/>
            </a:xfrm>
            <a:custGeom>
              <a:avLst/>
              <a:gdLst/>
              <a:ahLst/>
              <a:cxnLst/>
              <a:rect l="0" t="0" r="0" b="0"/>
              <a:pathLst>
                <a:path w="154306" h="154297">
                  <a:moveTo>
                    <a:pt x="0" y="77144"/>
                  </a:moveTo>
                  <a:lnTo>
                    <a:pt x="29037" y="77144"/>
                  </a:lnTo>
                  <a:lnTo>
                    <a:pt x="31740" y="76191"/>
                  </a:lnTo>
                  <a:lnTo>
                    <a:pt x="34495" y="74604"/>
                  </a:lnTo>
                  <a:lnTo>
                    <a:pt x="41210" y="69763"/>
                  </a:lnTo>
                  <a:lnTo>
                    <a:pt x="44668" y="66561"/>
                  </a:lnTo>
                  <a:lnTo>
                    <a:pt x="46924" y="64373"/>
                  </a:lnTo>
                  <a:lnTo>
                    <a:pt x="49379" y="62915"/>
                  </a:lnTo>
                  <a:lnTo>
                    <a:pt x="51970" y="61943"/>
                  </a:lnTo>
                  <a:lnTo>
                    <a:pt x="54649" y="61295"/>
                  </a:lnTo>
                  <a:lnTo>
                    <a:pt x="58340" y="59910"/>
                  </a:lnTo>
                  <a:lnTo>
                    <a:pt x="62707" y="58035"/>
                  </a:lnTo>
                  <a:lnTo>
                    <a:pt x="67522" y="55832"/>
                  </a:lnTo>
                  <a:lnTo>
                    <a:pt x="71684" y="53411"/>
                  </a:lnTo>
                  <a:lnTo>
                    <a:pt x="75412" y="50844"/>
                  </a:lnTo>
                  <a:lnTo>
                    <a:pt x="83688" y="44432"/>
                  </a:lnTo>
                  <a:lnTo>
                    <a:pt x="87359" y="41015"/>
                  </a:lnTo>
                  <a:lnTo>
                    <a:pt x="89672" y="38770"/>
                  </a:lnTo>
                  <a:lnTo>
                    <a:pt x="92167" y="37274"/>
                  </a:lnTo>
                  <a:lnTo>
                    <a:pt x="94782" y="36276"/>
                  </a:lnTo>
                  <a:lnTo>
                    <a:pt x="97478" y="35611"/>
                  </a:lnTo>
                  <a:lnTo>
                    <a:pt x="100228" y="34215"/>
                  </a:lnTo>
                  <a:lnTo>
                    <a:pt x="103014" y="32332"/>
                  </a:lnTo>
                  <a:lnTo>
                    <a:pt x="105823" y="30124"/>
                  </a:lnTo>
                  <a:lnTo>
                    <a:pt x="108649" y="27700"/>
                  </a:lnTo>
                  <a:lnTo>
                    <a:pt x="111485" y="25131"/>
                  </a:lnTo>
                  <a:lnTo>
                    <a:pt x="114329" y="22466"/>
                  </a:lnTo>
                  <a:lnTo>
                    <a:pt x="117177" y="20689"/>
                  </a:lnTo>
                  <a:lnTo>
                    <a:pt x="120028" y="19505"/>
                  </a:lnTo>
                  <a:lnTo>
                    <a:pt x="122881" y="18715"/>
                  </a:lnTo>
                  <a:lnTo>
                    <a:pt x="124783" y="17236"/>
                  </a:lnTo>
                  <a:lnTo>
                    <a:pt x="126052" y="15298"/>
                  </a:lnTo>
                  <a:lnTo>
                    <a:pt x="126897" y="13053"/>
                  </a:lnTo>
                  <a:lnTo>
                    <a:pt x="128413" y="11557"/>
                  </a:lnTo>
                  <a:lnTo>
                    <a:pt x="130376" y="10559"/>
                  </a:lnTo>
                  <a:lnTo>
                    <a:pt x="135097" y="9450"/>
                  </a:lnTo>
                  <a:lnTo>
                    <a:pt x="137690" y="9155"/>
                  </a:lnTo>
                  <a:lnTo>
                    <a:pt x="140371" y="8958"/>
                  </a:lnTo>
                  <a:lnTo>
                    <a:pt x="142158" y="7874"/>
                  </a:lnTo>
                  <a:lnTo>
                    <a:pt x="143350" y="6199"/>
                  </a:lnTo>
                  <a:lnTo>
                    <a:pt x="145714" y="39"/>
                  </a:lnTo>
                  <a:lnTo>
                    <a:pt x="145720" y="23"/>
                  </a:lnTo>
                  <a:lnTo>
                    <a:pt x="150280" y="0"/>
                  </a:lnTo>
                  <a:lnTo>
                    <a:pt x="151621" y="950"/>
                  </a:lnTo>
                  <a:lnTo>
                    <a:pt x="152516" y="2535"/>
                  </a:lnTo>
                  <a:lnTo>
                    <a:pt x="154200" y="8211"/>
                  </a:lnTo>
                  <a:lnTo>
                    <a:pt x="154274" y="13010"/>
                  </a:lnTo>
                  <a:lnTo>
                    <a:pt x="154305" y="29799"/>
                  </a:lnTo>
                  <a:lnTo>
                    <a:pt x="153352" y="32245"/>
                  </a:lnTo>
                  <a:lnTo>
                    <a:pt x="151765" y="34829"/>
                  </a:lnTo>
                  <a:lnTo>
                    <a:pt x="149754" y="37504"/>
                  </a:lnTo>
                  <a:lnTo>
                    <a:pt x="148414" y="41192"/>
                  </a:lnTo>
                  <a:lnTo>
                    <a:pt x="147520" y="45556"/>
                  </a:lnTo>
                  <a:lnTo>
                    <a:pt x="146925" y="50370"/>
                  </a:lnTo>
                  <a:lnTo>
                    <a:pt x="146527" y="54532"/>
                  </a:lnTo>
                  <a:lnTo>
                    <a:pt x="146263" y="58259"/>
                  </a:lnTo>
                  <a:lnTo>
                    <a:pt x="146086" y="61697"/>
                  </a:lnTo>
                  <a:lnTo>
                    <a:pt x="145015" y="64941"/>
                  </a:lnTo>
                  <a:lnTo>
                    <a:pt x="143350" y="68056"/>
                  </a:lnTo>
                  <a:lnTo>
                    <a:pt x="141286" y="71085"/>
                  </a:lnTo>
                  <a:lnTo>
                    <a:pt x="139911" y="74057"/>
                  </a:lnTo>
                  <a:lnTo>
                    <a:pt x="138994" y="76991"/>
                  </a:lnTo>
                  <a:lnTo>
                    <a:pt x="138383" y="79899"/>
                  </a:lnTo>
                  <a:lnTo>
                    <a:pt x="137023" y="82791"/>
                  </a:lnTo>
                  <a:lnTo>
                    <a:pt x="135163" y="85671"/>
                  </a:lnTo>
                  <a:lnTo>
                    <a:pt x="132971" y="88543"/>
                  </a:lnTo>
                  <a:lnTo>
                    <a:pt x="131510" y="91411"/>
                  </a:lnTo>
                  <a:lnTo>
                    <a:pt x="130536" y="94275"/>
                  </a:lnTo>
                  <a:lnTo>
                    <a:pt x="129887" y="97137"/>
                  </a:lnTo>
                  <a:lnTo>
                    <a:pt x="128501" y="99997"/>
                  </a:lnTo>
                  <a:lnTo>
                    <a:pt x="126625" y="102857"/>
                  </a:lnTo>
                  <a:lnTo>
                    <a:pt x="124421" y="105716"/>
                  </a:lnTo>
                  <a:lnTo>
                    <a:pt x="122953" y="108574"/>
                  </a:lnTo>
                  <a:lnTo>
                    <a:pt x="121973" y="111433"/>
                  </a:lnTo>
                  <a:lnTo>
                    <a:pt x="121321" y="114290"/>
                  </a:lnTo>
                  <a:lnTo>
                    <a:pt x="120886" y="117148"/>
                  </a:lnTo>
                  <a:lnTo>
                    <a:pt x="120596" y="120006"/>
                  </a:lnTo>
                  <a:lnTo>
                    <a:pt x="120402" y="122863"/>
                  </a:lnTo>
                  <a:lnTo>
                    <a:pt x="120273" y="125721"/>
                  </a:lnTo>
                  <a:lnTo>
                    <a:pt x="120049" y="135458"/>
                  </a:lnTo>
                  <a:lnTo>
                    <a:pt x="120015" y="1542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64"/>
            <p:cNvSpPr/>
            <p:nvPr/>
          </p:nvSpPr>
          <p:spPr>
            <a:xfrm>
              <a:off x="6466522" y="3540442"/>
              <a:ext cx="205741" cy="171451"/>
            </a:xfrm>
            <a:custGeom>
              <a:avLst/>
              <a:gdLst/>
              <a:ahLst/>
              <a:cxnLst/>
              <a:rect l="0" t="0" r="0" b="0"/>
              <a:pathLst>
                <a:path w="205741" h="171451">
                  <a:moveTo>
                    <a:pt x="17145" y="8573"/>
                  </a:moveTo>
                  <a:lnTo>
                    <a:pt x="4126" y="8573"/>
                  </a:lnTo>
                  <a:lnTo>
                    <a:pt x="2751" y="7620"/>
                  </a:lnTo>
                  <a:lnTo>
                    <a:pt x="1834" y="6033"/>
                  </a:lnTo>
                  <a:lnTo>
                    <a:pt x="4" y="14"/>
                  </a:lnTo>
                  <a:lnTo>
                    <a:pt x="3" y="9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13019"/>
                  </a:lnTo>
                  <a:lnTo>
                    <a:pt x="953" y="14394"/>
                  </a:lnTo>
                  <a:lnTo>
                    <a:pt x="2540" y="15311"/>
                  </a:lnTo>
                  <a:lnTo>
                    <a:pt x="4551" y="15923"/>
                  </a:lnTo>
                  <a:lnTo>
                    <a:pt x="5891" y="17283"/>
                  </a:lnTo>
                  <a:lnTo>
                    <a:pt x="6785" y="19142"/>
                  </a:lnTo>
                  <a:lnTo>
                    <a:pt x="7381" y="21334"/>
                  </a:lnTo>
                  <a:lnTo>
                    <a:pt x="8731" y="22795"/>
                  </a:lnTo>
                  <a:lnTo>
                    <a:pt x="10583" y="23769"/>
                  </a:lnTo>
                  <a:lnTo>
                    <a:pt x="12770" y="24419"/>
                  </a:lnTo>
                  <a:lnTo>
                    <a:pt x="14228" y="25804"/>
                  </a:lnTo>
                  <a:lnTo>
                    <a:pt x="15201" y="27680"/>
                  </a:lnTo>
                  <a:lnTo>
                    <a:pt x="16761" y="32984"/>
                  </a:lnTo>
                  <a:lnTo>
                    <a:pt x="16974" y="36250"/>
                  </a:lnTo>
                  <a:lnTo>
                    <a:pt x="17069" y="40876"/>
                  </a:lnTo>
                  <a:lnTo>
                    <a:pt x="17142" y="55518"/>
                  </a:lnTo>
                  <a:lnTo>
                    <a:pt x="18096" y="57015"/>
                  </a:lnTo>
                  <a:lnTo>
                    <a:pt x="19684" y="58012"/>
                  </a:lnTo>
                  <a:lnTo>
                    <a:pt x="21695" y="58677"/>
                  </a:lnTo>
                  <a:lnTo>
                    <a:pt x="23036" y="60073"/>
                  </a:lnTo>
                  <a:lnTo>
                    <a:pt x="23930" y="61956"/>
                  </a:lnTo>
                  <a:lnTo>
                    <a:pt x="24525" y="64164"/>
                  </a:lnTo>
                  <a:lnTo>
                    <a:pt x="27728" y="69158"/>
                  </a:lnTo>
                  <a:lnTo>
                    <a:pt x="32994" y="75573"/>
                  </a:lnTo>
                  <a:lnTo>
                    <a:pt x="33714" y="78991"/>
                  </a:lnTo>
                  <a:lnTo>
                    <a:pt x="33906" y="81236"/>
                  </a:lnTo>
                  <a:lnTo>
                    <a:pt x="33082" y="82732"/>
                  </a:lnTo>
                  <a:lnTo>
                    <a:pt x="31579" y="83730"/>
                  </a:lnTo>
                  <a:lnTo>
                    <a:pt x="29626" y="84395"/>
                  </a:lnTo>
                  <a:lnTo>
                    <a:pt x="28323" y="85791"/>
                  </a:lnTo>
                  <a:lnTo>
                    <a:pt x="27455" y="87674"/>
                  </a:lnTo>
                  <a:lnTo>
                    <a:pt x="26875" y="89882"/>
                  </a:lnTo>
                  <a:lnTo>
                    <a:pt x="23692" y="94875"/>
                  </a:lnTo>
                  <a:lnTo>
                    <a:pt x="18438" y="101291"/>
                  </a:lnTo>
                  <a:lnTo>
                    <a:pt x="17720" y="104708"/>
                  </a:lnTo>
                  <a:lnTo>
                    <a:pt x="17258" y="110112"/>
                  </a:lnTo>
                  <a:lnTo>
                    <a:pt x="17196" y="113391"/>
                  </a:lnTo>
                  <a:lnTo>
                    <a:pt x="17145" y="171087"/>
                  </a:lnTo>
                  <a:lnTo>
                    <a:pt x="23036" y="171378"/>
                  </a:lnTo>
                  <a:lnTo>
                    <a:pt x="28211" y="171449"/>
                  </a:lnTo>
                  <a:lnTo>
                    <a:pt x="38810" y="171450"/>
                  </a:lnTo>
                  <a:lnTo>
                    <a:pt x="40161" y="170498"/>
                  </a:lnTo>
                  <a:lnTo>
                    <a:pt x="41062" y="168910"/>
                  </a:lnTo>
                  <a:lnTo>
                    <a:pt x="41662" y="166899"/>
                  </a:lnTo>
                  <a:lnTo>
                    <a:pt x="43014" y="165558"/>
                  </a:lnTo>
                  <a:lnTo>
                    <a:pt x="44869" y="164665"/>
                  </a:lnTo>
                  <a:lnTo>
                    <a:pt x="49469" y="163672"/>
                  </a:lnTo>
                  <a:lnTo>
                    <a:pt x="54689" y="163231"/>
                  </a:lnTo>
                  <a:lnTo>
                    <a:pt x="57414" y="162161"/>
                  </a:lnTo>
                  <a:lnTo>
                    <a:pt x="62983" y="158431"/>
                  </a:lnTo>
                  <a:lnTo>
                    <a:pt x="68632" y="153599"/>
                  </a:lnTo>
                  <a:lnTo>
                    <a:pt x="74319" y="148276"/>
                  </a:lnTo>
                  <a:lnTo>
                    <a:pt x="88585" y="134261"/>
                  </a:lnTo>
                  <a:lnTo>
                    <a:pt x="92394" y="131418"/>
                  </a:lnTo>
                  <a:lnTo>
                    <a:pt x="96839" y="128569"/>
                  </a:lnTo>
                  <a:lnTo>
                    <a:pt x="101707" y="125718"/>
                  </a:lnTo>
                  <a:lnTo>
                    <a:pt x="105905" y="121912"/>
                  </a:lnTo>
                  <a:lnTo>
                    <a:pt x="109656" y="117469"/>
                  </a:lnTo>
                  <a:lnTo>
                    <a:pt x="113109" y="112603"/>
                  </a:lnTo>
                  <a:lnTo>
                    <a:pt x="117316" y="108406"/>
                  </a:lnTo>
                  <a:lnTo>
                    <a:pt x="122026" y="104656"/>
                  </a:lnTo>
                  <a:lnTo>
                    <a:pt x="127070" y="101203"/>
                  </a:lnTo>
                  <a:lnTo>
                    <a:pt x="131386" y="97949"/>
                  </a:lnTo>
                  <a:lnTo>
                    <a:pt x="135216" y="94827"/>
                  </a:lnTo>
                  <a:lnTo>
                    <a:pt x="138722" y="91793"/>
                  </a:lnTo>
                  <a:lnTo>
                    <a:pt x="142011" y="88818"/>
                  </a:lnTo>
                  <a:lnTo>
                    <a:pt x="148206" y="82972"/>
                  </a:lnTo>
                  <a:lnTo>
                    <a:pt x="151192" y="79127"/>
                  </a:lnTo>
                  <a:lnTo>
                    <a:pt x="154135" y="74659"/>
                  </a:lnTo>
                  <a:lnTo>
                    <a:pt x="157049" y="69775"/>
                  </a:lnTo>
                  <a:lnTo>
                    <a:pt x="159944" y="66520"/>
                  </a:lnTo>
                  <a:lnTo>
                    <a:pt x="162827" y="64349"/>
                  </a:lnTo>
                  <a:lnTo>
                    <a:pt x="168570" y="60985"/>
                  </a:lnTo>
                  <a:lnTo>
                    <a:pt x="174298" y="56314"/>
                  </a:lnTo>
                  <a:lnTo>
                    <a:pt x="180018" y="51063"/>
                  </a:lnTo>
                  <a:lnTo>
                    <a:pt x="182877" y="48330"/>
                  </a:lnTo>
                  <a:lnTo>
                    <a:pt x="184783" y="45555"/>
                  </a:lnTo>
                  <a:lnTo>
                    <a:pt x="186054" y="42753"/>
                  </a:lnTo>
                  <a:lnTo>
                    <a:pt x="186901" y="39932"/>
                  </a:lnTo>
                  <a:lnTo>
                    <a:pt x="189370" y="38051"/>
                  </a:lnTo>
                  <a:lnTo>
                    <a:pt x="192922" y="36798"/>
                  </a:lnTo>
                  <a:lnTo>
                    <a:pt x="203208" y="34785"/>
                  </a:lnTo>
                  <a:lnTo>
                    <a:pt x="204052" y="33668"/>
                  </a:lnTo>
                  <a:lnTo>
                    <a:pt x="204614" y="31970"/>
                  </a:lnTo>
                  <a:lnTo>
                    <a:pt x="205740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using slope and y 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Example:</a:t>
            </a:r>
          </a:p>
          <a:p>
            <a:pPr marL="514350" indent="-514350">
              <a:buNone/>
            </a:pPr>
            <a:r>
              <a:rPr lang="en-US" dirty="0" smtClean="0"/>
              <a:t>y=4x+1</a:t>
            </a:r>
            <a:endParaRPr lang="en-US" dirty="0"/>
          </a:p>
        </p:txBody>
      </p:sp>
      <p:pic>
        <p:nvPicPr>
          <p:cNvPr id="5" name="Content Placeholder 5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238"/>
          <p:cNvSpPr/>
          <p:nvPr/>
        </p:nvSpPr>
        <p:spPr>
          <a:xfrm>
            <a:off x="6638087" y="3574736"/>
            <a:ext cx="67240" cy="68576"/>
          </a:xfrm>
          <a:custGeom>
            <a:avLst/>
            <a:gdLst/>
            <a:ahLst/>
            <a:cxnLst/>
            <a:rect l="0" t="0" r="0" b="0"/>
            <a:pathLst>
              <a:path w="67240" h="68576">
                <a:moveTo>
                  <a:pt x="34175" y="51431"/>
                </a:moveTo>
                <a:lnTo>
                  <a:pt x="42395" y="59651"/>
                </a:lnTo>
                <a:lnTo>
                  <a:pt x="42512" y="60721"/>
                </a:lnTo>
                <a:lnTo>
                  <a:pt x="42591" y="62387"/>
                </a:lnTo>
                <a:lnTo>
                  <a:pt x="42643" y="64450"/>
                </a:lnTo>
                <a:lnTo>
                  <a:pt x="41726" y="65825"/>
                </a:lnTo>
                <a:lnTo>
                  <a:pt x="40161" y="66742"/>
                </a:lnTo>
                <a:lnTo>
                  <a:pt x="34525" y="68469"/>
                </a:lnTo>
                <a:lnTo>
                  <a:pt x="33456" y="68505"/>
                </a:lnTo>
                <a:lnTo>
                  <a:pt x="12940" y="68575"/>
                </a:lnTo>
                <a:lnTo>
                  <a:pt x="11445" y="67623"/>
                </a:lnTo>
                <a:lnTo>
                  <a:pt x="10450" y="66036"/>
                </a:lnTo>
                <a:lnTo>
                  <a:pt x="9786" y="64025"/>
                </a:lnTo>
                <a:lnTo>
                  <a:pt x="8391" y="61732"/>
                </a:lnTo>
                <a:lnTo>
                  <a:pt x="6508" y="59251"/>
                </a:lnTo>
                <a:lnTo>
                  <a:pt x="1193" y="52976"/>
                </a:lnTo>
                <a:lnTo>
                  <a:pt x="757" y="51508"/>
                </a:lnTo>
                <a:lnTo>
                  <a:pt x="466" y="49578"/>
                </a:lnTo>
                <a:lnTo>
                  <a:pt x="272" y="47338"/>
                </a:lnTo>
                <a:lnTo>
                  <a:pt x="144" y="44892"/>
                </a:lnTo>
                <a:lnTo>
                  <a:pt x="0" y="39635"/>
                </a:lnTo>
                <a:lnTo>
                  <a:pt x="914" y="37852"/>
                </a:lnTo>
                <a:lnTo>
                  <a:pt x="2476" y="36663"/>
                </a:lnTo>
                <a:lnTo>
                  <a:pt x="4470" y="35871"/>
                </a:lnTo>
                <a:lnTo>
                  <a:pt x="5799" y="34390"/>
                </a:lnTo>
                <a:lnTo>
                  <a:pt x="6685" y="32451"/>
                </a:lnTo>
                <a:lnTo>
                  <a:pt x="8108" y="27044"/>
                </a:lnTo>
                <a:lnTo>
                  <a:pt x="9177" y="25648"/>
                </a:lnTo>
                <a:lnTo>
                  <a:pt x="10842" y="23765"/>
                </a:lnTo>
                <a:lnTo>
                  <a:pt x="15808" y="18450"/>
                </a:lnTo>
                <a:lnTo>
                  <a:pt x="17168" y="18013"/>
                </a:lnTo>
                <a:lnTo>
                  <a:pt x="19027" y="17723"/>
                </a:lnTo>
                <a:lnTo>
                  <a:pt x="21218" y="17529"/>
                </a:lnTo>
                <a:lnTo>
                  <a:pt x="23632" y="17400"/>
                </a:lnTo>
                <a:lnTo>
                  <a:pt x="28854" y="17256"/>
                </a:lnTo>
                <a:lnTo>
                  <a:pt x="49638" y="17144"/>
                </a:lnTo>
                <a:lnTo>
                  <a:pt x="51151" y="18095"/>
                </a:lnTo>
                <a:lnTo>
                  <a:pt x="53112" y="19682"/>
                </a:lnTo>
                <a:lnTo>
                  <a:pt x="59496" y="25361"/>
                </a:lnTo>
                <a:lnTo>
                  <a:pt x="60580" y="25478"/>
                </a:lnTo>
                <a:lnTo>
                  <a:pt x="62256" y="25557"/>
                </a:lnTo>
                <a:lnTo>
                  <a:pt x="67239" y="25683"/>
                </a:lnTo>
                <a:lnTo>
                  <a:pt x="66695" y="26646"/>
                </a:lnTo>
                <a:lnTo>
                  <a:pt x="65380" y="28240"/>
                </a:lnTo>
                <a:lnTo>
                  <a:pt x="60976" y="33092"/>
                </a:lnTo>
                <a:lnTo>
                  <a:pt x="59663" y="33490"/>
                </a:lnTo>
                <a:lnTo>
                  <a:pt x="57834" y="33755"/>
                </a:lnTo>
                <a:lnTo>
                  <a:pt x="55664" y="33932"/>
                </a:lnTo>
                <a:lnTo>
                  <a:pt x="54216" y="35002"/>
                </a:lnTo>
                <a:lnTo>
                  <a:pt x="53250" y="36669"/>
                </a:lnTo>
                <a:lnTo>
                  <a:pt x="52606" y="38732"/>
                </a:lnTo>
                <a:lnTo>
                  <a:pt x="51225" y="40108"/>
                </a:lnTo>
                <a:lnTo>
                  <a:pt x="49352" y="41025"/>
                </a:lnTo>
                <a:lnTo>
                  <a:pt x="47150" y="41636"/>
                </a:lnTo>
                <a:lnTo>
                  <a:pt x="44730" y="42044"/>
                </a:lnTo>
                <a:lnTo>
                  <a:pt x="42164" y="42315"/>
                </a:lnTo>
                <a:lnTo>
                  <a:pt x="39502" y="42496"/>
                </a:lnTo>
                <a:lnTo>
                  <a:pt x="37726" y="41664"/>
                </a:lnTo>
                <a:lnTo>
                  <a:pt x="36542" y="40158"/>
                </a:lnTo>
                <a:lnTo>
                  <a:pt x="35753" y="38200"/>
                </a:lnTo>
                <a:lnTo>
                  <a:pt x="34275" y="36896"/>
                </a:lnTo>
                <a:lnTo>
                  <a:pt x="32336" y="36026"/>
                </a:lnTo>
                <a:lnTo>
                  <a:pt x="30092" y="35446"/>
                </a:lnTo>
                <a:lnTo>
                  <a:pt x="27643" y="35059"/>
                </a:lnTo>
                <a:lnTo>
                  <a:pt x="25058" y="34802"/>
                </a:lnTo>
                <a:lnTo>
                  <a:pt x="22382" y="34630"/>
                </a:lnTo>
                <a:lnTo>
                  <a:pt x="20598" y="33563"/>
                </a:lnTo>
                <a:lnTo>
                  <a:pt x="19408" y="31899"/>
                </a:lnTo>
                <a:lnTo>
                  <a:pt x="18616" y="29837"/>
                </a:lnTo>
                <a:lnTo>
                  <a:pt x="17135" y="28463"/>
                </a:lnTo>
                <a:lnTo>
                  <a:pt x="15195" y="27546"/>
                </a:lnTo>
                <a:lnTo>
                  <a:pt x="12949" y="26935"/>
                </a:lnTo>
                <a:lnTo>
                  <a:pt x="11452" y="25576"/>
                </a:lnTo>
                <a:lnTo>
                  <a:pt x="10454" y="23717"/>
                </a:lnTo>
                <a:lnTo>
                  <a:pt x="8852" y="18440"/>
                </a:lnTo>
                <a:lnTo>
                  <a:pt x="8721" y="17054"/>
                </a:lnTo>
                <a:lnTo>
                  <a:pt x="8633" y="15178"/>
                </a:lnTo>
                <a:lnTo>
                  <a:pt x="8575" y="12975"/>
                </a:lnTo>
                <a:lnTo>
                  <a:pt x="9487" y="10554"/>
                </a:lnTo>
                <a:lnTo>
                  <a:pt x="11049" y="7987"/>
                </a:lnTo>
                <a:lnTo>
                  <a:pt x="13043" y="5323"/>
                </a:lnTo>
                <a:lnTo>
                  <a:pt x="15324" y="3548"/>
                </a:lnTo>
                <a:lnTo>
                  <a:pt x="17798" y="2364"/>
                </a:lnTo>
                <a:lnTo>
                  <a:pt x="20400" y="1575"/>
                </a:lnTo>
                <a:lnTo>
                  <a:pt x="23087" y="1048"/>
                </a:lnTo>
                <a:lnTo>
                  <a:pt x="25830" y="698"/>
                </a:lnTo>
                <a:lnTo>
                  <a:pt x="32527" y="135"/>
                </a:lnTo>
                <a:lnTo>
                  <a:pt x="34028" y="88"/>
                </a:lnTo>
                <a:lnTo>
                  <a:pt x="49732" y="0"/>
                </a:lnTo>
                <a:lnTo>
                  <a:pt x="51214" y="951"/>
                </a:lnTo>
                <a:lnTo>
                  <a:pt x="53154" y="2538"/>
                </a:lnTo>
                <a:lnTo>
                  <a:pt x="58561" y="7377"/>
                </a:lnTo>
                <a:lnTo>
                  <a:pt x="59005" y="8727"/>
                </a:lnTo>
                <a:lnTo>
                  <a:pt x="59301" y="10579"/>
                </a:lnTo>
                <a:lnTo>
                  <a:pt x="59498" y="12766"/>
                </a:lnTo>
                <a:lnTo>
                  <a:pt x="59630" y="15177"/>
                </a:lnTo>
                <a:lnTo>
                  <a:pt x="59858" y="24138"/>
                </a:lnTo>
                <a:lnTo>
                  <a:pt x="59883" y="29798"/>
                </a:lnTo>
                <a:lnTo>
                  <a:pt x="58933" y="32246"/>
                </a:lnTo>
                <a:lnTo>
                  <a:pt x="57348" y="34831"/>
                </a:lnTo>
                <a:lnTo>
                  <a:pt x="52511" y="41273"/>
                </a:lnTo>
                <a:lnTo>
                  <a:pt x="51162" y="42754"/>
                </a:lnTo>
                <a:lnTo>
                  <a:pt x="47122" y="46940"/>
                </a:lnTo>
                <a:lnTo>
                  <a:pt x="44712" y="48437"/>
                </a:lnTo>
                <a:lnTo>
                  <a:pt x="42152" y="49435"/>
                </a:lnTo>
                <a:lnTo>
                  <a:pt x="35751" y="51037"/>
                </a:lnTo>
                <a:lnTo>
                  <a:pt x="34273" y="51168"/>
                </a:lnTo>
                <a:lnTo>
                  <a:pt x="32336" y="51256"/>
                </a:lnTo>
                <a:lnTo>
                  <a:pt x="27643" y="51353"/>
                </a:lnTo>
                <a:lnTo>
                  <a:pt x="22382" y="51396"/>
                </a:lnTo>
                <a:lnTo>
                  <a:pt x="20598" y="50455"/>
                </a:lnTo>
                <a:lnTo>
                  <a:pt x="19408" y="48876"/>
                </a:lnTo>
                <a:lnTo>
                  <a:pt x="18616" y="46870"/>
                </a:lnTo>
                <a:lnTo>
                  <a:pt x="17135" y="45533"/>
                </a:lnTo>
                <a:lnTo>
                  <a:pt x="15195" y="44641"/>
                </a:lnTo>
                <a:lnTo>
                  <a:pt x="12949" y="44047"/>
                </a:lnTo>
                <a:lnTo>
                  <a:pt x="11452" y="42699"/>
                </a:lnTo>
                <a:lnTo>
                  <a:pt x="10454" y="40847"/>
                </a:lnTo>
                <a:lnTo>
                  <a:pt x="8852" y="35582"/>
                </a:lnTo>
                <a:lnTo>
                  <a:pt x="8721" y="34197"/>
                </a:lnTo>
                <a:lnTo>
                  <a:pt x="8633" y="32322"/>
                </a:lnTo>
                <a:lnTo>
                  <a:pt x="8575" y="30119"/>
                </a:lnTo>
                <a:lnTo>
                  <a:pt x="9487" y="28651"/>
                </a:lnTo>
                <a:lnTo>
                  <a:pt x="11049" y="27672"/>
                </a:lnTo>
                <a:lnTo>
                  <a:pt x="17030" y="257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"/>
          <p:cNvSpPr/>
          <p:nvPr/>
        </p:nvSpPr>
        <p:spPr>
          <a:xfrm>
            <a:off x="6903719" y="274320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0"/>
          <p:cNvSpPr/>
          <p:nvPr/>
        </p:nvSpPr>
        <p:spPr>
          <a:xfrm>
            <a:off x="6860975" y="2657622"/>
            <a:ext cx="85608" cy="76997"/>
          </a:xfrm>
          <a:custGeom>
            <a:avLst/>
            <a:gdLst/>
            <a:ahLst/>
            <a:cxnLst/>
            <a:rect l="0" t="0" r="0" b="0"/>
            <a:pathLst>
              <a:path w="85608" h="76997">
                <a:moveTo>
                  <a:pt x="17027" y="51288"/>
                </a:moveTo>
                <a:lnTo>
                  <a:pt x="24408" y="51288"/>
                </a:lnTo>
                <a:lnTo>
                  <a:pt x="24805" y="50335"/>
                </a:lnTo>
                <a:lnTo>
                  <a:pt x="25070" y="48748"/>
                </a:lnTo>
                <a:lnTo>
                  <a:pt x="25568" y="43068"/>
                </a:lnTo>
                <a:lnTo>
                  <a:pt x="28126" y="42872"/>
                </a:lnTo>
                <a:lnTo>
                  <a:pt x="30141" y="42820"/>
                </a:lnTo>
                <a:lnTo>
                  <a:pt x="31484" y="43737"/>
                </a:lnTo>
                <a:lnTo>
                  <a:pt x="32380" y="45302"/>
                </a:lnTo>
                <a:lnTo>
                  <a:pt x="32977" y="47297"/>
                </a:lnTo>
                <a:lnTo>
                  <a:pt x="34328" y="48627"/>
                </a:lnTo>
                <a:lnTo>
                  <a:pt x="36181" y="49514"/>
                </a:lnTo>
                <a:lnTo>
                  <a:pt x="41448" y="50937"/>
                </a:lnTo>
                <a:lnTo>
                  <a:pt x="42833" y="51054"/>
                </a:lnTo>
                <a:lnTo>
                  <a:pt x="44708" y="51132"/>
                </a:lnTo>
                <a:lnTo>
                  <a:pt x="50011" y="51257"/>
                </a:lnTo>
                <a:lnTo>
                  <a:pt x="50447" y="52220"/>
                </a:lnTo>
                <a:lnTo>
                  <a:pt x="50737" y="53814"/>
                </a:lnTo>
                <a:lnTo>
                  <a:pt x="50931" y="55829"/>
                </a:lnTo>
                <a:lnTo>
                  <a:pt x="52012" y="58125"/>
                </a:lnTo>
                <a:lnTo>
                  <a:pt x="53685" y="60608"/>
                </a:lnTo>
                <a:lnTo>
                  <a:pt x="59527" y="67975"/>
                </a:lnTo>
                <a:lnTo>
                  <a:pt x="59648" y="69080"/>
                </a:lnTo>
                <a:lnTo>
                  <a:pt x="59728" y="70769"/>
                </a:lnTo>
                <a:lnTo>
                  <a:pt x="59858" y="75773"/>
                </a:lnTo>
                <a:lnTo>
                  <a:pt x="58916" y="76184"/>
                </a:lnTo>
                <a:lnTo>
                  <a:pt x="57336" y="76458"/>
                </a:lnTo>
                <a:lnTo>
                  <a:pt x="52506" y="76897"/>
                </a:lnTo>
                <a:lnTo>
                  <a:pt x="49305" y="76957"/>
                </a:lnTo>
                <a:lnTo>
                  <a:pt x="39489" y="76996"/>
                </a:lnTo>
                <a:lnTo>
                  <a:pt x="36765" y="76046"/>
                </a:lnTo>
                <a:lnTo>
                  <a:pt x="33996" y="74461"/>
                </a:lnTo>
                <a:lnTo>
                  <a:pt x="27258" y="69623"/>
                </a:lnTo>
                <a:lnTo>
                  <a:pt x="25752" y="68274"/>
                </a:lnTo>
                <a:lnTo>
                  <a:pt x="21540" y="64234"/>
                </a:lnTo>
                <a:lnTo>
                  <a:pt x="1213" y="44045"/>
                </a:lnTo>
                <a:lnTo>
                  <a:pt x="769" y="42649"/>
                </a:lnTo>
                <a:lnTo>
                  <a:pt x="474" y="40766"/>
                </a:lnTo>
                <a:lnTo>
                  <a:pt x="0" y="35451"/>
                </a:lnTo>
                <a:lnTo>
                  <a:pt x="912" y="35015"/>
                </a:lnTo>
                <a:lnTo>
                  <a:pt x="2474" y="34724"/>
                </a:lnTo>
                <a:lnTo>
                  <a:pt x="8104" y="34177"/>
                </a:lnTo>
                <a:lnTo>
                  <a:pt x="49655" y="34142"/>
                </a:lnTo>
                <a:lnTo>
                  <a:pt x="51162" y="35095"/>
                </a:lnTo>
                <a:lnTo>
                  <a:pt x="53119" y="36683"/>
                </a:lnTo>
                <a:lnTo>
                  <a:pt x="58553" y="41523"/>
                </a:lnTo>
                <a:lnTo>
                  <a:pt x="67153" y="49991"/>
                </a:lnTo>
                <a:lnTo>
                  <a:pt x="67589" y="51376"/>
                </a:lnTo>
                <a:lnTo>
                  <a:pt x="67880" y="53251"/>
                </a:lnTo>
                <a:lnTo>
                  <a:pt x="68074" y="55454"/>
                </a:lnTo>
                <a:lnTo>
                  <a:pt x="67251" y="56923"/>
                </a:lnTo>
                <a:lnTo>
                  <a:pt x="65750" y="57902"/>
                </a:lnTo>
                <a:lnTo>
                  <a:pt x="63796" y="58555"/>
                </a:lnTo>
                <a:lnTo>
                  <a:pt x="62494" y="59942"/>
                </a:lnTo>
                <a:lnTo>
                  <a:pt x="61626" y="61820"/>
                </a:lnTo>
                <a:lnTo>
                  <a:pt x="61048" y="64024"/>
                </a:lnTo>
                <a:lnTo>
                  <a:pt x="59709" y="65494"/>
                </a:lnTo>
                <a:lnTo>
                  <a:pt x="57864" y="66473"/>
                </a:lnTo>
                <a:lnTo>
                  <a:pt x="55682" y="67126"/>
                </a:lnTo>
                <a:lnTo>
                  <a:pt x="53275" y="67562"/>
                </a:lnTo>
                <a:lnTo>
                  <a:pt x="50717" y="67852"/>
                </a:lnTo>
                <a:lnTo>
                  <a:pt x="44319" y="68318"/>
                </a:lnTo>
                <a:lnTo>
                  <a:pt x="40905" y="68382"/>
                </a:lnTo>
                <a:lnTo>
                  <a:pt x="38660" y="68399"/>
                </a:lnTo>
                <a:lnTo>
                  <a:pt x="36212" y="67457"/>
                </a:lnTo>
                <a:lnTo>
                  <a:pt x="33627" y="65877"/>
                </a:lnTo>
                <a:lnTo>
                  <a:pt x="30951" y="63872"/>
                </a:lnTo>
                <a:lnTo>
                  <a:pt x="29167" y="61582"/>
                </a:lnTo>
                <a:lnTo>
                  <a:pt x="27978" y="59103"/>
                </a:lnTo>
                <a:lnTo>
                  <a:pt x="27185" y="56498"/>
                </a:lnTo>
                <a:lnTo>
                  <a:pt x="25704" y="54761"/>
                </a:lnTo>
                <a:lnTo>
                  <a:pt x="23765" y="53603"/>
                </a:lnTo>
                <a:lnTo>
                  <a:pt x="21518" y="52831"/>
                </a:lnTo>
                <a:lnTo>
                  <a:pt x="20022" y="51364"/>
                </a:lnTo>
                <a:lnTo>
                  <a:pt x="19023" y="49434"/>
                </a:lnTo>
                <a:lnTo>
                  <a:pt x="18358" y="47194"/>
                </a:lnTo>
                <a:lnTo>
                  <a:pt x="17915" y="44749"/>
                </a:lnTo>
                <a:lnTo>
                  <a:pt x="17619" y="42166"/>
                </a:lnTo>
                <a:lnTo>
                  <a:pt x="17144" y="35727"/>
                </a:lnTo>
                <a:lnTo>
                  <a:pt x="17079" y="32307"/>
                </a:lnTo>
                <a:lnTo>
                  <a:pt x="17061" y="30061"/>
                </a:lnTo>
                <a:lnTo>
                  <a:pt x="18003" y="27612"/>
                </a:lnTo>
                <a:lnTo>
                  <a:pt x="19583" y="25026"/>
                </a:lnTo>
                <a:lnTo>
                  <a:pt x="21588" y="22350"/>
                </a:lnTo>
                <a:lnTo>
                  <a:pt x="22925" y="19613"/>
                </a:lnTo>
                <a:lnTo>
                  <a:pt x="23817" y="16836"/>
                </a:lnTo>
                <a:lnTo>
                  <a:pt x="24411" y="14033"/>
                </a:lnTo>
                <a:lnTo>
                  <a:pt x="26713" y="11211"/>
                </a:lnTo>
                <a:lnTo>
                  <a:pt x="30152" y="8377"/>
                </a:lnTo>
                <a:lnTo>
                  <a:pt x="40257" y="1537"/>
                </a:lnTo>
                <a:lnTo>
                  <a:pt x="42039" y="975"/>
                </a:lnTo>
                <a:lnTo>
                  <a:pt x="44179" y="601"/>
                </a:lnTo>
                <a:lnTo>
                  <a:pt x="46558" y="352"/>
                </a:lnTo>
                <a:lnTo>
                  <a:pt x="49097" y="185"/>
                </a:lnTo>
                <a:lnTo>
                  <a:pt x="51742" y="74"/>
                </a:lnTo>
                <a:lnTo>
                  <a:pt x="54458" y="0"/>
                </a:lnTo>
                <a:lnTo>
                  <a:pt x="57221" y="904"/>
                </a:lnTo>
                <a:lnTo>
                  <a:pt x="60015" y="2458"/>
                </a:lnTo>
                <a:lnTo>
                  <a:pt x="66793" y="7246"/>
                </a:lnTo>
                <a:lnTo>
                  <a:pt x="68302" y="8592"/>
                </a:lnTo>
                <a:lnTo>
                  <a:pt x="72518" y="12627"/>
                </a:lnTo>
                <a:lnTo>
                  <a:pt x="74976" y="14084"/>
                </a:lnTo>
                <a:lnTo>
                  <a:pt x="77567" y="15055"/>
                </a:lnTo>
                <a:lnTo>
                  <a:pt x="80247" y="15703"/>
                </a:lnTo>
                <a:lnTo>
                  <a:pt x="82034" y="17087"/>
                </a:lnTo>
                <a:lnTo>
                  <a:pt x="83225" y="18962"/>
                </a:lnTo>
                <a:lnTo>
                  <a:pt x="85467" y="25183"/>
                </a:lnTo>
                <a:lnTo>
                  <a:pt x="85514" y="26265"/>
                </a:lnTo>
                <a:lnTo>
                  <a:pt x="85607" y="34071"/>
                </a:lnTo>
                <a:lnTo>
                  <a:pt x="85607" y="34111"/>
                </a:lnTo>
                <a:lnTo>
                  <a:pt x="77034" y="341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1"/>
          <p:cNvSpPr/>
          <p:nvPr/>
        </p:nvSpPr>
        <p:spPr>
          <a:xfrm>
            <a:off x="6406549" y="4483427"/>
            <a:ext cx="59971" cy="51070"/>
          </a:xfrm>
          <a:custGeom>
            <a:avLst/>
            <a:gdLst/>
            <a:ahLst/>
            <a:cxnLst/>
            <a:rect l="0" t="0" r="0" b="0"/>
            <a:pathLst>
              <a:path w="59971" h="51070">
                <a:moveTo>
                  <a:pt x="25683" y="17135"/>
                </a:moveTo>
                <a:lnTo>
                  <a:pt x="38702" y="17135"/>
                </a:lnTo>
                <a:lnTo>
                  <a:pt x="40078" y="18088"/>
                </a:lnTo>
                <a:lnTo>
                  <a:pt x="40994" y="19675"/>
                </a:lnTo>
                <a:lnTo>
                  <a:pt x="42466" y="24516"/>
                </a:lnTo>
                <a:lnTo>
                  <a:pt x="43539" y="25865"/>
                </a:lnTo>
                <a:lnTo>
                  <a:pt x="45207" y="27718"/>
                </a:lnTo>
                <a:lnTo>
                  <a:pt x="50177" y="32984"/>
                </a:lnTo>
                <a:lnTo>
                  <a:pt x="50585" y="34368"/>
                </a:lnTo>
                <a:lnTo>
                  <a:pt x="50857" y="36244"/>
                </a:lnTo>
                <a:lnTo>
                  <a:pt x="51293" y="41547"/>
                </a:lnTo>
                <a:lnTo>
                  <a:pt x="50377" y="41982"/>
                </a:lnTo>
                <a:lnTo>
                  <a:pt x="48813" y="42272"/>
                </a:lnTo>
                <a:lnTo>
                  <a:pt x="44011" y="42738"/>
                </a:lnTo>
                <a:lnTo>
                  <a:pt x="43616" y="43729"/>
                </a:lnTo>
                <a:lnTo>
                  <a:pt x="43353" y="45341"/>
                </a:lnTo>
                <a:lnTo>
                  <a:pt x="43179" y="47370"/>
                </a:lnTo>
                <a:lnTo>
                  <a:pt x="42109" y="48721"/>
                </a:lnTo>
                <a:lnTo>
                  <a:pt x="40444" y="49623"/>
                </a:lnTo>
                <a:lnTo>
                  <a:pt x="35478" y="51069"/>
                </a:lnTo>
                <a:lnTo>
                  <a:pt x="34118" y="50235"/>
                </a:lnTo>
                <a:lnTo>
                  <a:pt x="32259" y="48727"/>
                </a:lnTo>
                <a:lnTo>
                  <a:pt x="30067" y="46769"/>
                </a:lnTo>
                <a:lnTo>
                  <a:pt x="27653" y="45464"/>
                </a:lnTo>
                <a:lnTo>
                  <a:pt x="25092" y="44593"/>
                </a:lnTo>
                <a:lnTo>
                  <a:pt x="18687" y="43196"/>
                </a:lnTo>
                <a:lnTo>
                  <a:pt x="17210" y="42130"/>
                </a:lnTo>
                <a:lnTo>
                  <a:pt x="15271" y="40466"/>
                </a:lnTo>
                <a:lnTo>
                  <a:pt x="13027" y="38403"/>
                </a:lnTo>
                <a:lnTo>
                  <a:pt x="11530" y="36077"/>
                </a:lnTo>
                <a:lnTo>
                  <a:pt x="10533" y="33573"/>
                </a:lnTo>
                <a:lnTo>
                  <a:pt x="8932" y="27262"/>
                </a:lnTo>
                <a:lnTo>
                  <a:pt x="8801" y="25791"/>
                </a:lnTo>
                <a:lnTo>
                  <a:pt x="8713" y="23858"/>
                </a:lnTo>
                <a:lnTo>
                  <a:pt x="8572" y="18463"/>
                </a:lnTo>
                <a:lnTo>
                  <a:pt x="8548" y="12978"/>
                </a:lnTo>
                <a:lnTo>
                  <a:pt x="9498" y="11506"/>
                </a:lnTo>
                <a:lnTo>
                  <a:pt x="11082" y="10525"/>
                </a:lnTo>
                <a:lnTo>
                  <a:pt x="15920" y="8950"/>
                </a:lnTo>
                <a:lnTo>
                  <a:pt x="17270" y="7868"/>
                </a:lnTo>
                <a:lnTo>
                  <a:pt x="19121" y="6195"/>
                </a:lnTo>
                <a:lnTo>
                  <a:pt x="21309" y="4127"/>
                </a:lnTo>
                <a:lnTo>
                  <a:pt x="23719" y="2748"/>
                </a:lnTo>
                <a:lnTo>
                  <a:pt x="26279" y="1829"/>
                </a:lnTo>
                <a:lnTo>
                  <a:pt x="28938" y="1216"/>
                </a:lnTo>
                <a:lnTo>
                  <a:pt x="31663" y="807"/>
                </a:lnTo>
                <a:lnTo>
                  <a:pt x="34433" y="535"/>
                </a:lnTo>
                <a:lnTo>
                  <a:pt x="41169" y="98"/>
                </a:lnTo>
                <a:lnTo>
                  <a:pt x="44631" y="38"/>
                </a:lnTo>
                <a:lnTo>
                  <a:pt x="54614" y="0"/>
                </a:lnTo>
                <a:lnTo>
                  <a:pt x="56401" y="949"/>
                </a:lnTo>
                <a:lnTo>
                  <a:pt x="57591" y="2534"/>
                </a:lnTo>
                <a:lnTo>
                  <a:pt x="59503" y="7372"/>
                </a:lnTo>
                <a:lnTo>
                  <a:pt x="59660" y="8721"/>
                </a:lnTo>
                <a:lnTo>
                  <a:pt x="59764" y="10573"/>
                </a:lnTo>
                <a:lnTo>
                  <a:pt x="59932" y="15839"/>
                </a:lnTo>
                <a:lnTo>
                  <a:pt x="59970" y="24402"/>
                </a:lnTo>
                <a:lnTo>
                  <a:pt x="59018" y="25790"/>
                </a:lnTo>
                <a:lnTo>
                  <a:pt x="57432" y="27668"/>
                </a:lnTo>
                <a:lnTo>
                  <a:pt x="52592" y="32974"/>
                </a:lnTo>
                <a:lnTo>
                  <a:pt x="44125" y="41546"/>
                </a:lnTo>
                <a:lnTo>
                  <a:pt x="42739" y="41982"/>
                </a:lnTo>
                <a:lnTo>
                  <a:pt x="40864" y="42272"/>
                </a:lnTo>
                <a:lnTo>
                  <a:pt x="35561" y="42738"/>
                </a:lnTo>
                <a:lnTo>
                  <a:pt x="32295" y="42802"/>
                </a:lnTo>
                <a:lnTo>
                  <a:pt x="30092" y="42819"/>
                </a:lnTo>
                <a:lnTo>
                  <a:pt x="27670" y="41877"/>
                </a:lnTo>
                <a:lnTo>
                  <a:pt x="25102" y="40298"/>
                </a:lnTo>
                <a:lnTo>
                  <a:pt x="22438" y="38291"/>
                </a:lnTo>
                <a:lnTo>
                  <a:pt x="19710" y="36954"/>
                </a:lnTo>
                <a:lnTo>
                  <a:pt x="16939" y="36063"/>
                </a:lnTo>
                <a:lnTo>
                  <a:pt x="10198" y="34632"/>
                </a:lnTo>
                <a:lnTo>
                  <a:pt x="8692" y="33562"/>
                </a:lnTo>
                <a:lnTo>
                  <a:pt x="6735" y="31897"/>
                </a:lnTo>
                <a:lnTo>
                  <a:pt x="1303" y="26931"/>
                </a:lnTo>
                <a:lnTo>
                  <a:pt x="857" y="25570"/>
                </a:lnTo>
                <a:lnTo>
                  <a:pt x="560" y="23711"/>
                </a:lnTo>
                <a:lnTo>
                  <a:pt x="83" y="18434"/>
                </a:lnTo>
                <a:lnTo>
                  <a:pt x="44" y="17049"/>
                </a:lnTo>
                <a:lnTo>
                  <a:pt x="0" y="12969"/>
                </a:lnTo>
                <a:lnTo>
                  <a:pt x="941" y="11500"/>
                </a:lnTo>
                <a:lnTo>
                  <a:pt x="2521" y="10521"/>
                </a:lnTo>
                <a:lnTo>
                  <a:pt x="7350" y="8950"/>
                </a:lnTo>
                <a:lnTo>
                  <a:pt x="8698" y="7868"/>
                </a:lnTo>
                <a:lnTo>
                  <a:pt x="10550" y="6195"/>
                </a:lnTo>
                <a:lnTo>
                  <a:pt x="15815" y="1216"/>
                </a:lnTo>
                <a:lnTo>
                  <a:pt x="17199" y="807"/>
                </a:lnTo>
                <a:lnTo>
                  <a:pt x="19075" y="535"/>
                </a:lnTo>
                <a:lnTo>
                  <a:pt x="21278" y="353"/>
                </a:lnTo>
                <a:lnTo>
                  <a:pt x="23698" y="232"/>
                </a:lnTo>
                <a:lnTo>
                  <a:pt x="28929" y="98"/>
                </a:lnTo>
                <a:lnTo>
                  <a:pt x="31657" y="1015"/>
                </a:lnTo>
                <a:lnTo>
                  <a:pt x="34428" y="2578"/>
                </a:lnTo>
                <a:lnTo>
                  <a:pt x="37228" y="4573"/>
                </a:lnTo>
                <a:lnTo>
                  <a:pt x="40047" y="5902"/>
                </a:lnTo>
                <a:lnTo>
                  <a:pt x="42879" y="6790"/>
                </a:lnTo>
                <a:lnTo>
                  <a:pt x="49717" y="8212"/>
                </a:lnTo>
                <a:lnTo>
                  <a:pt x="51231" y="9282"/>
                </a:lnTo>
                <a:lnTo>
                  <a:pt x="53193" y="10947"/>
                </a:lnTo>
                <a:lnTo>
                  <a:pt x="58633" y="15913"/>
                </a:lnTo>
                <a:lnTo>
                  <a:pt x="59080" y="17273"/>
                </a:lnTo>
                <a:lnTo>
                  <a:pt x="59378" y="19132"/>
                </a:lnTo>
                <a:lnTo>
                  <a:pt x="59576" y="21324"/>
                </a:lnTo>
                <a:lnTo>
                  <a:pt x="59708" y="23738"/>
                </a:lnTo>
                <a:lnTo>
                  <a:pt x="59938" y="32703"/>
                </a:lnTo>
                <a:lnTo>
                  <a:pt x="58997" y="34182"/>
                </a:lnTo>
                <a:lnTo>
                  <a:pt x="57418" y="36120"/>
                </a:lnTo>
                <a:lnTo>
                  <a:pt x="51753" y="42459"/>
                </a:lnTo>
                <a:lnTo>
                  <a:pt x="46954" y="47287"/>
                </a:lnTo>
                <a:lnTo>
                  <a:pt x="44626" y="47714"/>
                </a:lnTo>
                <a:lnTo>
                  <a:pt x="42122" y="47046"/>
                </a:lnTo>
                <a:lnTo>
                  <a:pt x="35810" y="43681"/>
                </a:lnTo>
                <a:lnTo>
                  <a:pt x="34339" y="43405"/>
                </a:lnTo>
                <a:lnTo>
                  <a:pt x="32406" y="43221"/>
                </a:lnTo>
                <a:lnTo>
                  <a:pt x="30165" y="43098"/>
                </a:lnTo>
                <a:lnTo>
                  <a:pt x="27719" y="42064"/>
                </a:lnTo>
                <a:lnTo>
                  <a:pt x="25135" y="40422"/>
                </a:lnTo>
                <a:lnTo>
                  <a:pt x="18696" y="35494"/>
                </a:lnTo>
                <a:lnTo>
                  <a:pt x="17215" y="34136"/>
                </a:lnTo>
                <a:lnTo>
                  <a:pt x="13029" y="30088"/>
                </a:lnTo>
                <a:lnTo>
                  <a:pt x="11532" y="27676"/>
                </a:lnTo>
                <a:lnTo>
                  <a:pt x="10534" y="25115"/>
                </a:lnTo>
                <a:lnTo>
                  <a:pt x="8538" y="171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5969317" y="2280672"/>
            <a:ext cx="1183006" cy="3513143"/>
            <a:chOff x="5969317" y="2280672"/>
            <a:chExt cx="1183006" cy="3513143"/>
          </a:xfrm>
        </p:grpSpPr>
        <p:sp>
          <p:nvSpPr>
            <p:cNvPr id="10" name="SMARTPenAnnotation242"/>
            <p:cNvSpPr/>
            <p:nvPr/>
          </p:nvSpPr>
          <p:spPr>
            <a:xfrm>
              <a:off x="6183639" y="5409282"/>
              <a:ext cx="42737" cy="59961"/>
            </a:xfrm>
            <a:custGeom>
              <a:avLst/>
              <a:gdLst/>
              <a:ahLst/>
              <a:cxnLst/>
              <a:rect l="0" t="0" r="0" b="0"/>
              <a:pathLst>
                <a:path w="42737" h="59961">
                  <a:moveTo>
                    <a:pt x="25708" y="25683"/>
                  </a:moveTo>
                  <a:lnTo>
                    <a:pt x="30259" y="30234"/>
                  </a:lnTo>
                  <a:lnTo>
                    <a:pt x="31599" y="32526"/>
                  </a:lnTo>
                  <a:lnTo>
                    <a:pt x="32493" y="35008"/>
                  </a:lnTo>
                  <a:lnTo>
                    <a:pt x="33927" y="41283"/>
                  </a:lnTo>
                  <a:lnTo>
                    <a:pt x="34045" y="42750"/>
                  </a:lnTo>
                  <a:lnTo>
                    <a:pt x="34124" y="44681"/>
                  </a:lnTo>
                  <a:lnTo>
                    <a:pt x="34176" y="46921"/>
                  </a:lnTo>
                  <a:lnTo>
                    <a:pt x="33259" y="49366"/>
                  </a:lnTo>
                  <a:lnTo>
                    <a:pt x="31694" y="51950"/>
                  </a:lnTo>
                  <a:lnTo>
                    <a:pt x="26059" y="59503"/>
                  </a:lnTo>
                  <a:lnTo>
                    <a:pt x="24989" y="59660"/>
                  </a:lnTo>
                  <a:lnTo>
                    <a:pt x="23323" y="59764"/>
                  </a:lnTo>
                  <a:lnTo>
                    <a:pt x="18358" y="59931"/>
                  </a:lnTo>
                  <a:lnTo>
                    <a:pt x="12947" y="59960"/>
                  </a:lnTo>
                  <a:lnTo>
                    <a:pt x="11486" y="59012"/>
                  </a:lnTo>
                  <a:lnTo>
                    <a:pt x="10511" y="57427"/>
                  </a:lnTo>
                  <a:lnTo>
                    <a:pt x="8948" y="52591"/>
                  </a:lnTo>
                  <a:lnTo>
                    <a:pt x="7867" y="51242"/>
                  </a:lnTo>
                  <a:lnTo>
                    <a:pt x="6194" y="49389"/>
                  </a:lnTo>
                  <a:lnTo>
                    <a:pt x="4126" y="47202"/>
                  </a:lnTo>
                  <a:lnTo>
                    <a:pt x="2747" y="44792"/>
                  </a:lnTo>
                  <a:lnTo>
                    <a:pt x="1829" y="42232"/>
                  </a:lnTo>
                  <a:lnTo>
                    <a:pt x="1216" y="39573"/>
                  </a:lnTo>
                  <a:lnTo>
                    <a:pt x="807" y="36847"/>
                  </a:lnTo>
                  <a:lnTo>
                    <a:pt x="535" y="34079"/>
                  </a:lnTo>
                  <a:lnTo>
                    <a:pt x="354" y="31280"/>
                  </a:lnTo>
                  <a:lnTo>
                    <a:pt x="233" y="28462"/>
                  </a:lnTo>
                  <a:lnTo>
                    <a:pt x="98" y="22790"/>
                  </a:lnTo>
                  <a:lnTo>
                    <a:pt x="0" y="10228"/>
                  </a:lnTo>
                  <a:lnTo>
                    <a:pt x="950" y="8712"/>
                  </a:lnTo>
                  <a:lnTo>
                    <a:pt x="2535" y="6749"/>
                  </a:lnTo>
                  <a:lnTo>
                    <a:pt x="7373" y="1305"/>
                  </a:lnTo>
                  <a:lnTo>
                    <a:pt x="8722" y="859"/>
                  </a:lnTo>
                  <a:lnTo>
                    <a:pt x="10574" y="561"/>
                  </a:lnTo>
                  <a:lnTo>
                    <a:pt x="15839" y="83"/>
                  </a:lnTo>
                  <a:lnTo>
                    <a:pt x="17224" y="44"/>
                  </a:lnTo>
                  <a:lnTo>
                    <a:pt x="21302" y="0"/>
                  </a:lnTo>
                  <a:lnTo>
                    <a:pt x="23723" y="941"/>
                  </a:lnTo>
                  <a:lnTo>
                    <a:pt x="26290" y="2521"/>
                  </a:lnTo>
                  <a:lnTo>
                    <a:pt x="32702" y="7349"/>
                  </a:lnTo>
                  <a:lnTo>
                    <a:pt x="34181" y="7745"/>
                  </a:lnTo>
                  <a:lnTo>
                    <a:pt x="36119" y="8010"/>
                  </a:lnTo>
                  <a:lnTo>
                    <a:pt x="38364" y="8185"/>
                  </a:lnTo>
                  <a:lnTo>
                    <a:pt x="39860" y="9255"/>
                  </a:lnTo>
                  <a:lnTo>
                    <a:pt x="40858" y="10921"/>
                  </a:lnTo>
                  <a:lnTo>
                    <a:pt x="42459" y="15887"/>
                  </a:lnTo>
                  <a:lnTo>
                    <a:pt x="42591" y="17248"/>
                  </a:lnTo>
                  <a:lnTo>
                    <a:pt x="42678" y="19107"/>
                  </a:lnTo>
                  <a:lnTo>
                    <a:pt x="42736" y="21298"/>
                  </a:lnTo>
                  <a:lnTo>
                    <a:pt x="41823" y="22760"/>
                  </a:lnTo>
                  <a:lnTo>
                    <a:pt x="40262" y="23734"/>
                  </a:lnTo>
                  <a:lnTo>
                    <a:pt x="35462" y="25298"/>
                  </a:lnTo>
                  <a:lnTo>
                    <a:pt x="34116" y="26378"/>
                  </a:lnTo>
                  <a:lnTo>
                    <a:pt x="32266" y="28052"/>
                  </a:lnTo>
                  <a:lnTo>
                    <a:pt x="27004" y="33030"/>
                  </a:lnTo>
                  <a:lnTo>
                    <a:pt x="25619" y="33438"/>
                  </a:lnTo>
                  <a:lnTo>
                    <a:pt x="23744" y="33710"/>
                  </a:lnTo>
                  <a:lnTo>
                    <a:pt x="21541" y="33892"/>
                  </a:lnTo>
                  <a:lnTo>
                    <a:pt x="20073" y="33060"/>
                  </a:lnTo>
                  <a:lnTo>
                    <a:pt x="19094" y="31554"/>
                  </a:lnTo>
                  <a:lnTo>
                    <a:pt x="18441" y="29597"/>
                  </a:lnTo>
                  <a:lnTo>
                    <a:pt x="17053" y="28292"/>
                  </a:lnTo>
                  <a:lnTo>
                    <a:pt x="15176" y="27422"/>
                  </a:lnTo>
                  <a:lnTo>
                    <a:pt x="9870" y="26026"/>
                  </a:lnTo>
                  <a:lnTo>
                    <a:pt x="9434" y="24959"/>
                  </a:lnTo>
                  <a:lnTo>
                    <a:pt x="9144" y="23296"/>
                  </a:lnTo>
                  <a:lnTo>
                    <a:pt x="8950" y="21234"/>
                  </a:lnTo>
                  <a:lnTo>
                    <a:pt x="7869" y="19859"/>
                  </a:lnTo>
                  <a:lnTo>
                    <a:pt x="6195" y="18943"/>
                  </a:lnTo>
                  <a:lnTo>
                    <a:pt x="1216" y="17472"/>
                  </a:lnTo>
                  <a:lnTo>
                    <a:pt x="808" y="16399"/>
                  </a:lnTo>
                  <a:lnTo>
                    <a:pt x="535" y="14731"/>
                  </a:lnTo>
                  <a:lnTo>
                    <a:pt x="354" y="12667"/>
                  </a:lnTo>
                  <a:lnTo>
                    <a:pt x="1185" y="11290"/>
                  </a:lnTo>
                  <a:lnTo>
                    <a:pt x="2692" y="10373"/>
                  </a:lnTo>
                  <a:lnTo>
                    <a:pt x="8220" y="8645"/>
                  </a:lnTo>
                  <a:lnTo>
                    <a:pt x="9287" y="8609"/>
                  </a:lnTo>
                  <a:lnTo>
                    <a:pt x="21324" y="8540"/>
                  </a:lnTo>
                  <a:lnTo>
                    <a:pt x="23738" y="9492"/>
                  </a:lnTo>
                  <a:lnTo>
                    <a:pt x="26300" y="11079"/>
                  </a:lnTo>
                  <a:lnTo>
                    <a:pt x="32704" y="15919"/>
                  </a:lnTo>
                  <a:lnTo>
                    <a:pt x="33230" y="17268"/>
                  </a:lnTo>
                  <a:lnTo>
                    <a:pt x="33580" y="19121"/>
                  </a:lnTo>
                  <a:lnTo>
                    <a:pt x="33814" y="21308"/>
                  </a:lnTo>
                  <a:lnTo>
                    <a:pt x="34922" y="23719"/>
                  </a:lnTo>
                  <a:lnTo>
                    <a:pt x="36613" y="26278"/>
                  </a:lnTo>
                  <a:lnTo>
                    <a:pt x="41621" y="32680"/>
                  </a:lnTo>
                  <a:lnTo>
                    <a:pt x="42032" y="34157"/>
                  </a:lnTo>
                  <a:lnTo>
                    <a:pt x="42305" y="36095"/>
                  </a:lnTo>
                  <a:lnTo>
                    <a:pt x="42488" y="38339"/>
                  </a:lnTo>
                  <a:lnTo>
                    <a:pt x="41657" y="39835"/>
                  </a:lnTo>
                  <a:lnTo>
                    <a:pt x="40150" y="40833"/>
                  </a:lnTo>
                  <a:lnTo>
                    <a:pt x="35440" y="42434"/>
                  </a:lnTo>
                  <a:lnTo>
                    <a:pt x="34101" y="42565"/>
                  </a:lnTo>
                  <a:lnTo>
                    <a:pt x="32256" y="42652"/>
                  </a:lnTo>
                  <a:lnTo>
                    <a:pt x="25708" y="428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43"/>
            <p:cNvSpPr/>
            <p:nvPr/>
          </p:nvSpPr>
          <p:spPr>
            <a:xfrm>
              <a:off x="6089332" y="2426017"/>
              <a:ext cx="908686" cy="3266124"/>
            </a:xfrm>
            <a:custGeom>
              <a:avLst/>
              <a:gdLst/>
              <a:ahLst/>
              <a:cxnLst/>
              <a:rect l="0" t="0" r="0" b="0"/>
              <a:pathLst>
                <a:path w="908686" h="3266124">
                  <a:moveTo>
                    <a:pt x="0" y="3266123"/>
                  </a:moveTo>
                  <a:lnTo>
                    <a:pt x="0" y="3249340"/>
                  </a:lnTo>
                  <a:lnTo>
                    <a:pt x="7381" y="3241628"/>
                  </a:lnTo>
                  <a:lnTo>
                    <a:pt x="8043" y="3238409"/>
                  </a:lnTo>
                  <a:lnTo>
                    <a:pt x="8219" y="3236217"/>
                  </a:lnTo>
                  <a:lnTo>
                    <a:pt x="9290" y="3233803"/>
                  </a:lnTo>
                  <a:lnTo>
                    <a:pt x="14395" y="3225855"/>
                  </a:lnTo>
                  <a:lnTo>
                    <a:pt x="16783" y="3216346"/>
                  </a:lnTo>
                  <a:lnTo>
                    <a:pt x="17114" y="3207453"/>
                  </a:lnTo>
                  <a:lnTo>
                    <a:pt x="23030" y="3199536"/>
                  </a:lnTo>
                  <a:lnTo>
                    <a:pt x="24523" y="3194301"/>
                  </a:lnTo>
                  <a:lnTo>
                    <a:pt x="25613" y="3177506"/>
                  </a:lnTo>
                  <a:lnTo>
                    <a:pt x="26600" y="3174660"/>
                  </a:lnTo>
                  <a:lnTo>
                    <a:pt x="31588" y="3166104"/>
                  </a:lnTo>
                  <a:lnTo>
                    <a:pt x="33089" y="3160392"/>
                  </a:lnTo>
                  <a:lnTo>
                    <a:pt x="34258" y="3134678"/>
                  </a:lnTo>
                  <a:lnTo>
                    <a:pt x="35222" y="3131820"/>
                  </a:lnTo>
                  <a:lnTo>
                    <a:pt x="40175" y="3123247"/>
                  </a:lnTo>
                  <a:lnTo>
                    <a:pt x="41668" y="3117533"/>
                  </a:lnTo>
                  <a:lnTo>
                    <a:pt x="42758" y="3100388"/>
                  </a:lnTo>
                  <a:lnTo>
                    <a:pt x="43745" y="3097530"/>
                  </a:lnTo>
                  <a:lnTo>
                    <a:pt x="48733" y="3088958"/>
                  </a:lnTo>
                  <a:lnTo>
                    <a:pt x="51587" y="3080385"/>
                  </a:lnTo>
                  <a:lnTo>
                    <a:pt x="58710" y="3070648"/>
                  </a:lnTo>
                  <a:lnTo>
                    <a:pt x="59431" y="3067168"/>
                  </a:lnTo>
                  <a:lnTo>
                    <a:pt x="59894" y="3057172"/>
                  </a:lnTo>
                  <a:lnTo>
                    <a:pt x="60884" y="3054432"/>
                  </a:lnTo>
                  <a:lnTo>
                    <a:pt x="65877" y="3046025"/>
                  </a:lnTo>
                  <a:lnTo>
                    <a:pt x="67379" y="3040349"/>
                  </a:lnTo>
                  <a:lnTo>
                    <a:pt x="68224" y="3031798"/>
                  </a:lnTo>
                  <a:lnTo>
                    <a:pt x="69295" y="3028944"/>
                  </a:lnTo>
                  <a:lnTo>
                    <a:pt x="74401" y="3020376"/>
                  </a:lnTo>
                  <a:lnTo>
                    <a:pt x="75930" y="3014662"/>
                  </a:lnTo>
                  <a:lnTo>
                    <a:pt x="76790" y="3006090"/>
                  </a:lnTo>
                  <a:lnTo>
                    <a:pt x="77864" y="3003233"/>
                  </a:lnTo>
                  <a:lnTo>
                    <a:pt x="82972" y="2994660"/>
                  </a:lnTo>
                  <a:lnTo>
                    <a:pt x="85862" y="2986087"/>
                  </a:lnTo>
                  <a:lnTo>
                    <a:pt x="91375" y="2977515"/>
                  </a:lnTo>
                  <a:lnTo>
                    <a:pt x="94384" y="2968942"/>
                  </a:lnTo>
                  <a:lnTo>
                    <a:pt x="99932" y="2960370"/>
                  </a:lnTo>
                  <a:lnTo>
                    <a:pt x="101564" y="2954655"/>
                  </a:lnTo>
                  <a:lnTo>
                    <a:pt x="102483" y="2946083"/>
                  </a:lnTo>
                  <a:lnTo>
                    <a:pt x="103565" y="2943225"/>
                  </a:lnTo>
                  <a:lnTo>
                    <a:pt x="108685" y="2934653"/>
                  </a:lnTo>
                  <a:lnTo>
                    <a:pt x="110217" y="2928938"/>
                  </a:lnTo>
                  <a:lnTo>
                    <a:pt x="112153" y="2911616"/>
                  </a:lnTo>
                  <a:lnTo>
                    <a:pt x="118180" y="2898035"/>
                  </a:lnTo>
                  <a:lnTo>
                    <a:pt x="119471" y="2886550"/>
                  </a:lnTo>
                  <a:lnTo>
                    <a:pt x="119652" y="2881629"/>
                  </a:lnTo>
                  <a:lnTo>
                    <a:pt x="120726" y="2877396"/>
                  </a:lnTo>
                  <a:lnTo>
                    <a:pt x="126752" y="2863759"/>
                  </a:lnTo>
                  <a:lnTo>
                    <a:pt x="128044" y="2852263"/>
                  </a:lnTo>
                  <a:lnTo>
                    <a:pt x="128225" y="2847342"/>
                  </a:lnTo>
                  <a:lnTo>
                    <a:pt x="129298" y="2843108"/>
                  </a:lnTo>
                  <a:lnTo>
                    <a:pt x="135325" y="2829469"/>
                  </a:lnTo>
                  <a:lnTo>
                    <a:pt x="136617" y="2817974"/>
                  </a:lnTo>
                  <a:lnTo>
                    <a:pt x="137053" y="2797023"/>
                  </a:lnTo>
                  <a:lnTo>
                    <a:pt x="138041" y="2792417"/>
                  </a:lnTo>
                  <a:lnTo>
                    <a:pt x="143030" y="2780431"/>
                  </a:lnTo>
                  <a:lnTo>
                    <a:pt x="146448" y="2754563"/>
                  </a:lnTo>
                  <a:lnTo>
                    <a:pt x="152471" y="2736590"/>
                  </a:lnTo>
                  <a:lnTo>
                    <a:pt x="154064" y="2714707"/>
                  </a:lnTo>
                  <a:lnTo>
                    <a:pt x="154296" y="2677091"/>
                  </a:lnTo>
                  <a:lnTo>
                    <a:pt x="155251" y="2672457"/>
                  </a:lnTo>
                  <a:lnTo>
                    <a:pt x="160195" y="2660433"/>
                  </a:lnTo>
                  <a:lnTo>
                    <a:pt x="163035" y="2646181"/>
                  </a:lnTo>
                  <a:lnTo>
                    <a:pt x="168534" y="2634550"/>
                  </a:lnTo>
                  <a:lnTo>
                    <a:pt x="170874" y="2616575"/>
                  </a:lnTo>
                  <a:lnTo>
                    <a:pt x="171066" y="2613063"/>
                  </a:lnTo>
                  <a:lnTo>
                    <a:pt x="179206" y="2584051"/>
                  </a:lnTo>
                  <a:lnTo>
                    <a:pt x="179659" y="2577852"/>
                  </a:lnTo>
                  <a:lnTo>
                    <a:pt x="187779" y="2549707"/>
                  </a:lnTo>
                  <a:lnTo>
                    <a:pt x="188232" y="2543538"/>
                  </a:lnTo>
                  <a:lnTo>
                    <a:pt x="196352" y="2515416"/>
                  </a:lnTo>
                  <a:lnTo>
                    <a:pt x="197060" y="2500420"/>
                  </a:lnTo>
                  <a:lnTo>
                    <a:pt x="198048" y="2497527"/>
                  </a:lnTo>
                  <a:lnTo>
                    <a:pt x="203038" y="2488904"/>
                  </a:lnTo>
                  <a:lnTo>
                    <a:pt x="204539" y="2483177"/>
                  </a:lnTo>
                  <a:lnTo>
                    <a:pt x="206455" y="2470787"/>
                  </a:lnTo>
                  <a:lnTo>
                    <a:pt x="212479" y="2453523"/>
                  </a:lnTo>
                  <a:lnTo>
                    <a:pt x="213951" y="2440658"/>
                  </a:lnTo>
                  <a:lnTo>
                    <a:pt x="215023" y="2437683"/>
                  </a:lnTo>
                  <a:lnTo>
                    <a:pt x="220132" y="2428945"/>
                  </a:lnTo>
                  <a:lnTo>
                    <a:pt x="221662" y="2423191"/>
                  </a:lnTo>
                  <a:lnTo>
                    <a:pt x="222523" y="2414597"/>
                  </a:lnTo>
                  <a:lnTo>
                    <a:pt x="223596" y="2411736"/>
                  </a:lnTo>
                  <a:lnTo>
                    <a:pt x="228705" y="2403159"/>
                  </a:lnTo>
                  <a:lnTo>
                    <a:pt x="230234" y="2397444"/>
                  </a:lnTo>
                  <a:lnTo>
                    <a:pt x="231350" y="2380298"/>
                  </a:lnTo>
                  <a:lnTo>
                    <a:pt x="232339" y="2377440"/>
                  </a:lnTo>
                  <a:lnTo>
                    <a:pt x="237327" y="2368867"/>
                  </a:lnTo>
                  <a:lnTo>
                    <a:pt x="239674" y="2359131"/>
                  </a:lnTo>
                  <a:lnTo>
                    <a:pt x="245851" y="2350928"/>
                  </a:lnTo>
                  <a:lnTo>
                    <a:pt x="247380" y="2345654"/>
                  </a:lnTo>
                  <a:lnTo>
                    <a:pt x="248240" y="2337331"/>
                  </a:lnTo>
                  <a:lnTo>
                    <a:pt x="249314" y="2335460"/>
                  </a:lnTo>
                  <a:lnTo>
                    <a:pt x="250982" y="2334214"/>
                  </a:lnTo>
                  <a:lnTo>
                    <a:pt x="253046" y="2333383"/>
                  </a:lnTo>
                  <a:lnTo>
                    <a:pt x="254422" y="2331876"/>
                  </a:lnTo>
                  <a:lnTo>
                    <a:pt x="255340" y="2329919"/>
                  </a:lnTo>
                  <a:lnTo>
                    <a:pt x="256359" y="2325205"/>
                  </a:lnTo>
                  <a:lnTo>
                    <a:pt x="257144" y="2303114"/>
                  </a:lnTo>
                  <a:lnTo>
                    <a:pt x="258106" y="2300266"/>
                  </a:lnTo>
                  <a:lnTo>
                    <a:pt x="263060" y="2291709"/>
                  </a:lnTo>
                  <a:lnTo>
                    <a:pt x="265904" y="2283141"/>
                  </a:lnTo>
                  <a:lnTo>
                    <a:pt x="273023" y="2273406"/>
                  </a:lnTo>
                  <a:lnTo>
                    <a:pt x="273744" y="2269925"/>
                  </a:lnTo>
                  <a:lnTo>
                    <a:pt x="274207" y="2259929"/>
                  </a:lnTo>
                  <a:lnTo>
                    <a:pt x="275197" y="2257189"/>
                  </a:lnTo>
                  <a:lnTo>
                    <a:pt x="280189" y="2248783"/>
                  </a:lnTo>
                  <a:lnTo>
                    <a:pt x="281691" y="2243106"/>
                  </a:lnTo>
                  <a:lnTo>
                    <a:pt x="282787" y="2225990"/>
                  </a:lnTo>
                  <a:lnTo>
                    <a:pt x="283775" y="2223133"/>
                  </a:lnTo>
                  <a:lnTo>
                    <a:pt x="288763" y="2214562"/>
                  </a:lnTo>
                  <a:lnTo>
                    <a:pt x="291109" y="2204826"/>
                  </a:lnTo>
                  <a:lnTo>
                    <a:pt x="291433" y="2191349"/>
                  </a:lnTo>
                  <a:lnTo>
                    <a:pt x="292397" y="2188609"/>
                  </a:lnTo>
                  <a:lnTo>
                    <a:pt x="297350" y="2180203"/>
                  </a:lnTo>
                  <a:lnTo>
                    <a:pt x="300194" y="2171679"/>
                  </a:lnTo>
                  <a:lnTo>
                    <a:pt x="305693" y="2163122"/>
                  </a:lnTo>
                  <a:lnTo>
                    <a:pt x="307313" y="2157410"/>
                  </a:lnTo>
                  <a:lnTo>
                    <a:pt x="309540" y="2127885"/>
                  </a:lnTo>
                  <a:lnTo>
                    <a:pt x="315391" y="2110622"/>
                  </a:lnTo>
                  <a:lnTo>
                    <a:pt x="317025" y="2091847"/>
                  </a:lnTo>
                  <a:lnTo>
                    <a:pt x="317152" y="2080291"/>
                  </a:lnTo>
                  <a:lnTo>
                    <a:pt x="318114" y="2077424"/>
                  </a:lnTo>
                  <a:lnTo>
                    <a:pt x="321724" y="2071697"/>
                  </a:lnTo>
                  <a:lnTo>
                    <a:pt x="323964" y="2063437"/>
                  </a:lnTo>
                  <a:lnTo>
                    <a:pt x="325401" y="2047163"/>
                  </a:lnTo>
                  <a:lnTo>
                    <a:pt x="326472" y="2043908"/>
                  </a:lnTo>
                  <a:lnTo>
                    <a:pt x="331576" y="2034776"/>
                  </a:lnTo>
                  <a:lnTo>
                    <a:pt x="333105" y="2028930"/>
                  </a:lnTo>
                  <a:lnTo>
                    <a:pt x="335039" y="2011524"/>
                  </a:lnTo>
                  <a:lnTo>
                    <a:pt x="341065" y="1997926"/>
                  </a:lnTo>
                  <a:lnTo>
                    <a:pt x="342537" y="1986068"/>
                  </a:lnTo>
                  <a:lnTo>
                    <a:pt x="342793" y="1972871"/>
                  </a:lnTo>
                  <a:lnTo>
                    <a:pt x="343781" y="1968662"/>
                  </a:lnTo>
                  <a:lnTo>
                    <a:pt x="349671" y="1955064"/>
                  </a:lnTo>
                  <a:lnTo>
                    <a:pt x="350939" y="1943576"/>
                  </a:lnTo>
                  <a:lnTo>
                    <a:pt x="351117" y="1938655"/>
                  </a:lnTo>
                  <a:lnTo>
                    <a:pt x="352188" y="1934421"/>
                  </a:lnTo>
                  <a:lnTo>
                    <a:pt x="358211" y="1920784"/>
                  </a:lnTo>
                  <a:lnTo>
                    <a:pt x="359683" y="1908918"/>
                  </a:lnTo>
                  <a:lnTo>
                    <a:pt x="360014" y="1884294"/>
                  </a:lnTo>
                  <a:lnTo>
                    <a:pt x="362571" y="1875371"/>
                  </a:lnTo>
                  <a:lnTo>
                    <a:pt x="365930" y="1866009"/>
                  </a:lnTo>
                  <a:lnTo>
                    <a:pt x="367821" y="1854430"/>
                  </a:lnTo>
                  <a:lnTo>
                    <a:pt x="368513" y="1832963"/>
                  </a:lnTo>
                  <a:lnTo>
                    <a:pt x="369500" y="1829670"/>
                  </a:lnTo>
                  <a:lnTo>
                    <a:pt x="374488" y="1819533"/>
                  </a:lnTo>
                  <a:lnTo>
                    <a:pt x="377342" y="1805840"/>
                  </a:lnTo>
                  <a:lnTo>
                    <a:pt x="382845" y="1795327"/>
                  </a:lnTo>
                  <a:lnTo>
                    <a:pt x="393030" y="1764301"/>
                  </a:lnTo>
                  <a:lnTo>
                    <a:pt x="395030" y="1745998"/>
                  </a:lnTo>
                  <a:lnTo>
                    <a:pt x="400150" y="1734416"/>
                  </a:lnTo>
                  <a:lnTo>
                    <a:pt x="403043" y="1720295"/>
                  </a:lnTo>
                  <a:lnTo>
                    <a:pt x="408557" y="1709656"/>
                  </a:lnTo>
                  <a:lnTo>
                    <a:pt x="410181" y="1703457"/>
                  </a:lnTo>
                  <a:lnTo>
                    <a:pt x="412176" y="1684873"/>
                  </a:lnTo>
                  <a:lnTo>
                    <a:pt x="420188" y="1658387"/>
                  </a:lnTo>
                  <a:lnTo>
                    <a:pt x="424240" y="1652096"/>
                  </a:lnTo>
                  <a:lnTo>
                    <a:pt x="426677" y="1643585"/>
                  </a:lnTo>
                  <a:lnTo>
                    <a:pt x="427326" y="1638648"/>
                  </a:lnTo>
                  <a:lnTo>
                    <a:pt x="430587" y="1630623"/>
                  </a:lnTo>
                  <a:lnTo>
                    <a:pt x="432791" y="1627150"/>
                  </a:lnTo>
                  <a:lnTo>
                    <a:pt x="435239" y="1618210"/>
                  </a:lnTo>
                  <a:lnTo>
                    <a:pt x="437280" y="1607887"/>
                  </a:lnTo>
                  <a:lnTo>
                    <a:pt x="443811" y="1588278"/>
                  </a:lnTo>
                  <a:lnTo>
                    <a:pt x="444464" y="1584632"/>
                  </a:lnTo>
                  <a:lnTo>
                    <a:pt x="447730" y="1578041"/>
                  </a:lnTo>
                  <a:lnTo>
                    <a:pt x="449933" y="1574950"/>
                  </a:lnTo>
                  <a:lnTo>
                    <a:pt x="452383" y="1566435"/>
                  </a:lnTo>
                  <a:lnTo>
                    <a:pt x="455037" y="1545777"/>
                  </a:lnTo>
                  <a:lnTo>
                    <a:pt x="461077" y="1527855"/>
                  </a:lnTo>
                  <a:lnTo>
                    <a:pt x="463050" y="1520104"/>
                  </a:lnTo>
                  <a:lnTo>
                    <a:pt x="469539" y="1502146"/>
                  </a:lnTo>
                  <a:lnTo>
                    <a:pt x="470188" y="1498636"/>
                  </a:lnTo>
                  <a:lnTo>
                    <a:pt x="473450" y="1492195"/>
                  </a:lnTo>
                  <a:lnTo>
                    <a:pt x="475654" y="1489145"/>
                  </a:lnTo>
                  <a:lnTo>
                    <a:pt x="478102" y="1480675"/>
                  </a:lnTo>
                  <a:lnTo>
                    <a:pt x="480755" y="1455108"/>
                  </a:lnTo>
                  <a:lnTo>
                    <a:pt x="484496" y="1447450"/>
                  </a:lnTo>
                  <a:lnTo>
                    <a:pt x="491958" y="1437783"/>
                  </a:lnTo>
                  <a:lnTo>
                    <a:pt x="493707" y="1433820"/>
                  </a:lnTo>
                  <a:lnTo>
                    <a:pt x="495651" y="1424336"/>
                  </a:lnTo>
                  <a:lnTo>
                    <a:pt x="498067" y="1391688"/>
                  </a:lnTo>
                  <a:lnTo>
                    <a:pt x="503972" y="1373592"/>
                  </a:lnTo>
                  <a:lnTo>
                    <a:pt x="504574" y="1370071"/>
                  </a:lnTo>
                  <a:lnTo>
                    <a:pt x="507783" y="1363618"/>
                  </a:lnTo>
                  <a:lnTo>
                    <a:pt x="509972" y="1360564"/>
                  </a:lnTo>
                  <a:lnTo>
                    <a:pt x="512404" y="1352090"/>
                  </a:lnTo>
                  <a:lnTo>
                    <a:pt x="513053" y="1347163"/>
                  </a:lnTo>
                  <a:lnTo>
                    <a:pt x="516314" y="1339150"/>
                  </a:lnTo>
                  <a:lnTo>
                    <a:pt x="518516" y="1335678"/>
                  </a:lnTo>
                  <a:lnTo>
                    <a:pt x="520965" y="1326743"/>
                  </a:lnTo>
                  <a:lnTo>
                    <a:pt x="523617" y="1305791"/>
                  </a:lnTo>
                  <a:lnTo>
                    <a:pt x="527359" y="1295997"/>
                  </a:lnTo>
                  <a:lnTo>
                    <a:pt x="532197" y="1287834"/>
                  </a:lnTo>
                  <a:lnTo>
                    <a:pt x="534821" y="1284323"/>
                  </a:lnTo>
                  <a:lnTo>
                    <a:pt x="537736" y="1277883"/>
                  </a:lnTo>
                  <a:lnTo>
                    <a:pt x="539377" y="1268902"/>
                  </a:lnTo>
                  <a:lnTo>
                    <a:pt x="539931" y="1252783"/>
                  </a:lnTo>
                  <a:lnTo>
                    <a:pt x="540929" y="1248574"/>
                  </a:lnTo>
                  <a:lnTo>
                    <a:pt x="546835" y="1234974"/>
                  </a:lnTo>
                  <a:lnTo>
                    <a:pt x="547437" y="1231939"/>
                  </a:lnTo>
                  <a:lnTo>
                    <a:pt x="550645" y="1226026"/>
                  </a:lnTo>
                  <a:lnTo>
                    <a:pt x="552834" y="1223116"/>
                  </a:lnTo>
                  <a:lnTo>
                    <a:pt x="555267" y="1217342"/>
                  </a:lnTo>
                  <a:lnTo>
                    <a:pt x="556348" y="1210649"/>
                  </a:lnTo>
                  <a:lnTo>
                    <a:pt x="556828" y="1201323"/>
                  </a:lnTo>
                  <a:lnTo>
                    <a:pt x="557909" y="1197123"/>
                  </a:lnTo>
                  <a:lnTo>
                    <a:pt x="563947" y="1183536"/>
                  </a:lnTo>
                  <a:lnTo>
                    <a:pt x="564560" y="1180502"/>
                  </a:lnTo>
                  <a:lnTo>
                    <a:pt x="567781" y="1174590"/>
                  </a:lnTo>
                  <a:lnTo>
                    <a:pt x="569973" y="1171680"/>
                  </a:lnTo>
                  <a:lnTo>
                    <a:pt x="571435" y="1167835"/>
                  </a:lnTo>
                  <a:lnTo>
                    <a:pt x="574444" y="1154274"/>
                  </a:lnTo>
                  <a:lnTo>
                    <a:pt x="579992" y="1143801"/>
                  </a:lnTo>
                  <a:lnTo>
                    <a:pt x="581625" y="1137641"/>
                  </a:lnTo>
                  <a:lnTo>
                    <a:pt x="582896" y="1111577"/>
                  </a:lnTo>
                  <a:lnTo>
                    <a:pt x="583859" y="1108716"/>
                  </a:lnTo>
                  <a:lnTo>
                    <a:pt x="587471" y="1102998"/>
                  </a:lnTo>
                  <a:lnTo>
                    <a:pt x="596597" y="1091566"/>
                  </a:lnTo>
                  <a:lnTo>
                    <a:pt x="598530" y="1085850"/>
                  </a:lnTo>
                  <a:lnTo>
                    <a:pt x="599617" y="1077278"/>
                  </a:lnTo>
                  <a:lnTo>
                    <a:pt x="600722" y="1074420"/>
                  </a:lnTo>
                  <a:lnTo>
                    <a:pt x="605876" y="1065848"/>
                  </a:lnTo>
                  <a:lnTo>
                    <a:pt x="607416" y="1060133"/>
                  </a:lnTo>
                  <a:lnTo>
                    <a:pt x="608283" y="1051560"/>
                  </a:lnTo>
                  <a:lnTo>
                    <a:pt x="609357" y="1048703"/>
                  </a:lnTo>
                  <a:lnTo>
                    <a:pt x="614467" y="1040130"/>
                  </a:lnTo>
                  <a:lnTo>
                    <a:pt x="617357" y="1031558"/>
                  </a:lnTo>
                  <a:lnTo>
                    <a:pt x="622869" y="1022985"/>
                  </a:lnTo>
                  <a:lnTo>
                    <a:pt x="624493" y="1017270"/>
                  </a:lnTo>
                  <a:lnTo>
                    <a:pt x="625408" y="1008698"/>
                  </a:lnTo>
                  <a:lnTo>
                    <a:pt x="623631" y="1005840"/>
                  </a:lnTo>
                  <a:lnTo>
                    <a:pt x="616577" y="1000125"/>
                  </a:lnTo>
                  <a:lnTo>
                    <a:pt x="614886" y="997268"/>
                  </a:lnTo>
                  <a:lnTo>
                    <a:pt x="614712" y="994410"/>
                  </a:lnTo>
                  <a:lnTo>
                    <a:pt x="616105" y="988695"/>
                  </a:lnTo>
                  <a:lnTo>
                    <a:pt x="616725" y="982980"/>
                  </a:lnTo>
                  <a:lnTo>
                    <a:pt x="617842" y="980123"/>
                  </a:lnTo>
                  <a:lnTo>
                    <a:pt x="623014" y="971550"/>
                  </a:lnTo>
                  <a:lnTo>
                    <a:pt x="624558" y="965835"/>
                  </a:lnTo>
                  <a:lnTo>
                    <a:pt x="625684" y="948690"/>
                  </a:lnTo>
                  <a:lnTo>
                    <a:pt x="626672" y="945833"/>
                  </a:lnTo>
                  <a:lnTo>
                    <a:pt x="631663" y="937260"/>
                  </a:lnTo>
                  <a:lnTo>
                    <a:pt x="633163" y="931545"/>
                  </a:lnTo>
                  <a:lnTo>
                    <a:pt x="635080" y="919163"/>
                  </a:lnTo>
                  <a:lnTo>
                    <a:pt x="641103" y="901900"/>
                  </a:lnTo>
                  <a:lnTo>
                    <a:pt x="641715" y="898447"/>
                  </a:lnTo>
                  <a:lnTo>
                    <a:pt x="644934" y="892070"/>
                  </a:lnTo>
                  <a:lnTo>
                    <a:pt x="647126" y="889036"/>
                  </a:lnTo>
                  <a:lnTo>
                    <a:pt x="649562" y="883125"/>
                  </a:lnTo>
                  <a:lnTo>
                    <a:pt x="650933" y="874442"/>
                  </a:lnTo>
                  <a:lnTo>
                    <a:pt x="651125" y="871568"/>
                  </a:lnTo>
                  <a:lnTo>
                    <a:pt x="652206" y="868701"/>
                  </a:lnTo>
                  <a:lnTo>
                    <a:pt x="655947" y="862974"/>
                  </a:lnTo>
                  <a:lnTo>
                    <a:pt x="658245" y="854714"/>
                  </a:lnTo>
                  <a:lnTo>
                    <a:pt x="659719" y="838440"/>
                  </a:lnTo>
                  <a:lnTo>
                    <a:pt x="660793" y="835185"/>
                  </a:lnTo>
                  <a:lnTo>
                    <a:pt x="664526" y="829028"/>
                  </a:lnTo>
                  <a:lnTo>
                    <a:pt x="666820" y="820577"/>
                  </a:lnTo>
                  <a:lnTo>
                    <a:pt x="668292" y="804180"/>
                  </a:lnTo>
                  <a:lnTo>
                    <a:pt x="669366" y="800915"/>
                  </a:lnTo>
                  <a:lnTo>
                    <a:pt x="674475" y="791769"/>
                  </a:lnTo>
                  <a:lnTo>
                    <a:pt x="676004" y="785920"/>
                  </a:lnTo>
                  <a:lnTo>
                    <a:pt x="677939" y="773451"/>
                  </a:lnTo>
                  <a:lnTo>
                    <a:pt x="683965" y="756172"/>
                  </a:lnTo>
                  <a:lnTo>
                    <a:pt x="686511" y="739376"/>
                  </a:lnTo>
                  <a:lnTo>
                    <a:pt x="692537" y="721924"/>
                  </a:lnTo>
                  <a:lnTo>
                    <a:pt x="693149" y="718455"/>
                  </a:lnTo>
                  <a:lnTo>
                    <a:pt x="696369" y="712061"/>
                  </a:lnTo>
                  <a:lnTo>
                    <a:pt x="698561" y="709022"/>
                  </a:lnTo>
                  <a:lnTo>
                    <a:pt x="700996" y="700566"/>
                  </a:lnTo>
                  <a:lnTo>
                    <a:pt x="702561" y="684166"/>
                  </a:lnTo>
                  <a:lnTo>
                    <a:pt x="703641" y="680901"/>
                  </a:lnTo>
                  <a:lnTo>
                    <a:pt x="707382" y="674733"/>
                  </a:lnTo>
                  <a:lnTo>
                    <a:pt x="709680" y="666276"/>
                  </a:lnTo>
                  <a:lnTo>
                    <a:pt x="711508" y="615586"/>
                  </a:lnTo>
                  <a:lnTo>
                    <a:pt x="712464" y="612321"/>
                  </a:lnTo>
                  <a:lnTo>
                    <a:pt x="717407" y="602222"/>
                  </a:lnTo>
                  <a:lnTo>
                    <a:pt x="720808" y="578031"/>
                  </a:lnTo>
                  <a:lnTo>
                    <a:pt x="724536" y="571862"/>
                  </a:lnTo>
                  <a:lnTo>
                    <a:pt x="726829" y="563406"/>
                  </a:lnTo>
                  <a:lnTo>
                    <a:pt x="728300" y="547006"/>
                  </a:lnTo>
                  <a:lnTo>
                    <a:pt x="729374" y="543741"/>
                  </a:lnTo>
                  <a:lnTo>
                    <a:pt x="734482" y="534594"/>
                  </a:lnTo>
                  <a:lnTo>
                    <a:pt x="744509" y="504121"/>
                  </a:lnTo>
                  <a:lnTo>
                    <a:pt x="746504" y="490775"/>
                  </a:lnTo>
                  <a:lnTo>
                    <a:pt x="752542" y="473322"/>
                  </a:lnTo>
                  <a:lnTo>
                    <a:pt x="754137" y="456489"/>
                  </a:lnTo>
                  <a:lnTo>
                    <a:pt x="754272" y="447042"/>
                  </a:lnTo>
                  <a:lnTo>
                    <a:pt x="755261" y="442808"/>
                  </a:lnTo>
                  <a:lnTo>
                    <a:pt x="761151" y="429169"/>
                  </a:lnTo>
                  <a:lnTo>
                    <a:pt x="761752" y="426130"/>
                  </a:lnTo>
                  <a:lnTo>
                    <a:pt x="764959" y="420214"/>
                  </a:lnTo>
                  <a:lnTo>
                    <a:pt x="767147" y="417303"/>
                  </a:lnTo>
                  <a:lnTo>
                    <a:pt x="768607" y="413457"/>
                  </a:lnTo>
                  <a:lnTo>
                    <a:pt x="770949" y="396137"/>
                  </a:lnTo>
                  <a:lnTo>
                    <a:pt x="771141" y="392678"/>
                  </a:lnTo>
                  <a:lnTo>
                    <a:pt x="772222" y="389421"/>
                  </a:lnTo>
                  <a:lnTo>
                    <a:pt x="775962" y="383261"/>
                  </a:lnTo>
                  <a:lnTo>
                    <a:pt x="778259" y="374808"/>
                  </a:lnTo>
                  <a:lnTo>
                    <a:pt x="778872" y="369887"/>
                  </a:lnTo>
                  <a:lnTo>
                    <a:pt x="782093" y="361879"/>
                  </a:lnTo>
                  <a:lnTo>
                    <a:pt x="785747" y="355145"/>
                  </a:lnTo>
                  <a:lnTo>
                    <a:pt x="795937" y="324121"/>
                  </a:lnTo>
                  <a:lnTo>
                    <a:pt x="798172" y="288452"/>
                  </a:lnTo>
                  <a:lnTo>
                    <a:pt x="804023" y="274854"/>
                  </a:lnTo>
                  <a:lnTo>
                    <a:pt x="804620" y="271818"/>
                  </a:lnTo>
                  <a:lnTo>
                    <a:pt x="807824" y="265906"/>
                  </a:lnTo>
                  <a:lnTo>
                    <a:pt x="810011" y="262995"/>
                  </a:lnTo>
                  <a:lnTo>
                    <a:pt x="812442" y="257222"/>
                  </a:lnTo>
                  <a:lnTo>
                    <a:pt x="813811" y="248616"/>
                  </a:lnTo>
                  <a:lnTo>
                    <a:pt x="814003" y="245754"/>
                  </a:lnTo>
                  <a:lnTo>
                    <a:pt x="815084" y="242894"/>
                  </a:lnTo>
                  <a:lnTo>
                    <a:pt x="820203" y="234317"/>
                  </a:lnTo>
                  <a:lnTo>
                    <a:pt x="821735" y="228601"/>
                  </a:lnTo>
                  <a:lnTo>
                    <a:pt x="822598" y="220028"/>
                  </a:lnTo>
                  <a:lnTo>
                    <a:pt x="823670" y="217170"/>
                  </a:lnTo>
                  <a:lnTo>
                    <a:pt x="828780" y="208598"/>
                  </a:lnTo>
                  <a:lnTo>
                    <a:pt x="831670" y="200025"/>
                  </a:lnTo>
                  <a:lnTo>
                    <a:pt x="837182" y="191453"/>
                  </a:lnTo>
                  <a:lnTo>
                    <a:pt x="838806" y="185737"/>
                  </a:lnTo>
                  <a:lnTo>
                    <a:pt x="839991" y="168593"/>
                  </a:lnTo>
                  <a:lnTo>
                    <a:pt x="840982" y="165735"/>
                  </a:lnTo>
                  <a:lnTo>
                    <a:pt x="845974" y="157163"/>
                  </a:lnTo>
                  <a:lnTo>
                    <a:pt x="848322" y="147426"/>
                  </a:lnTo>
                  <a:lnTo>
                    <a:pt x="855451" y="139223"/>
                  </a:lnTo>
                  <a:lnTo>
                    <a:pt x="860578" y="133949"/>
                  </a:lnTo>
                  <a:lnTo>
                    <a:pt x="862326" y="131210"/>
                  </a:lnTo>
                  <a:lnTo>
                    <a:pt x="864269" y="125625"/>
                  </a:lnTo>
                  <a:lnTo>
                    <a:pt x="865362" y="117126"/>
                  </a:lnTo>
                  <a:lnTo>
                    <a:pt x="866469" y="114279"/>
                  </a:lnTo>
                  <a:lnTo>
                    <a:pt x="871623" y="105721"/>
                  </a:lnTo>
                  <a:lnTo>
                    <a:pt x="873163" y="100010"/>
                  </a:lnTo>
                  <a:lnTo>
                    <a:pt x="874287" y="82868"/>
                  </a:lnTo>
                  <a:lnTo>
                    <a:pt x="875276" y="80010"/>
                  </a:lnTo>
                  <a:lnTo>
                    <a:pt x="880265" y="71438"/>
                  </a:lnTo>
                  <a:lnTo>
                    <a:pt x="881766" y="65722"/>
                  </a:lnTo>
                  <a:lnTo>
                    <a:pt x="882612" y="57150"/>
                  </a:lnTo>
                  <a:lnTo>
                    <a:pt x="883683" y="54293"/>
                  </a:lnTo>
                  <a:lnTo>
                    <a:pt x="890317" y="44556"/>
                  </a:lnTo>
                  <a:lnTo>
                    <a:pt x="890996" y="41075"/>
                  </a:lnTo>
                  <a:lnTo>
                    <a:pt x="891433" y="31080"/>
                  </a:lnTo>
                  <a:lnTo>
                    <a:pt x="892421" y="28340"/>
                  </a:lnTo>
                  <a:lnTo>
                    <a:pt x="898911" y="18807"/>
                  </a:lnTo>
                  <a:lnTo>
                    <a:pt x="899579" y="15344"/>
                  </a:lnTo>
                  <a:lnTo>
                    <a:pt x="900008" y="9910"/>
                  </a:lnTo>
                  <a:lnTo>
                    <a:pt x="908681" y="5"/>
                  </a:lnTo>
                  <a:lnTo>
                    <a:pt x="9086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44"/>
            <p:cNvSpPr/>
            <p:nvPr/>
          </p:nvSpPr>
          <p:spPr>
            <a:xfrm>
              <a:off x="6912292" y="2280672"/>
              <a:ext cx="240031" cy="179636"/>
            </a:xfrm>
            <a:custGeom>
              <a:avLst/>
              <a:gdLst/>
              <a:ahLst/>
              <a:cxnLst/>
              <a:rect l="0" t="0" r="0" b="0"/>
              <a:pathLst>
                <a:path w="240031" h="179636">
                  <a:moveTo>
                    <a:pt x="0" y="136773"/>
                  </a:moveTo>
                  <a:lnTo>
                    <a:pt x="12771" y="124002"/>
                  </a:lnTo>
                  <a:lnTo>
                    <a:pt x="15182" y="122544"/>
                  </a:lnTo>
                  <a:lnTo>
                    <a:pt x="20400" y="120924"/>
                  </a:lnTo>
                  <a:lnTo>
                    <a:pt x="25894" y="117664"/>
                  </a:lnTo>
                  <a:lnTo>
                    <a:pt x="31511" y="113040"/>
                  </a:lnTo>
                  <a:lnTo>
                    <a:pt x="37183" y="107810"/>
                  </a:lnTo>
                  <a:lnTo>
                    <a:pt x="45731" y="99510"/>
                  </a:lnTo>
                  <a:lnTo>
                    <a:pt x="48584" y="95738"/>
                  </a:lnTo>
                  <a:lnTo>
                    <a:pt x="51440" y="91319"/>
                  </a:lnTo>
                  <a:lnTo>
                    <a:pt x="54295" y="86468"/>
                  </a:lnTo>
                  <a:lnTo>
                    <a:pt x="58105" y="82281"/>
                  </a:lnTo>
                  <a:lnTo>
                    <a:pt x="62548" y="78537"/>
                  </a:lnTo>
                  <a:lnTo>
                    <a:pt x="67417" y="75089"/>
                  </a:lnTo>
                  <a:lnTo>
                    <a:pt x="72567" y="71838"/>
                  </a:lnTo>
                  <a:lnTo>
                    <a:pt x="77906" y="68718"/>
                  </a:lnTo>
                  <a:lnTo>
                    <a:pt x="83370" y="65685"/>
                  </a:lnTo>
                  <a:lnTo>
                    <a:pt x="87965" y="62711"/>
                  </a:lnTo>
                  <a:lnTo>
                    <a:pt x="91981" y="59776"/>
                  </a:lnTo>
                  <a:lnTo>
                    <a:pt x="95610" y="56866"/>
                  </a:lnTo>
                  <a:lnTo>
                    <a:pt x="98983" y="53974"/>
                  </a:lnTo>
                  <a:lnTo>
                    <a:pt x="102183" y="51094"/>
                  </a:lnTo>
                  <a:lnTo>
                    <a:pt x="105270" y="48221"/>
                  </a:lnTo>
                  <a:lnTo>
                    <a:pt x="109232" y="45353"/>
                  </a:lnTo>
                  <a:lnTo>
                    <a:pt x="113779" y="42489"/>
                  </a:lnTo>
                  <a:lnTo>
                    <a:pt x="118716" y="39627"/>
                  </a:lnTo>
                  <a:lnTo>
                    <a:pt x="122959" y="36766"/>
                  </a:lnTo>
                  <a:lnTo>
                    <a:pt x="126740" y="33907"/>
                  </a:lnTo>
                  <a:lnTo>
                    <a:pt x="130214" y="31048"/>
                  </a:lnTo>
                  <a:lnTo>
                    <a:pt x="133482" y="28189"/>
                  </a:lnTo>
                  <a:lnTo>
                    <a:pt x="136613" y="25331"/>
                  </a:lnTo>
                  <a:lnTo>
                    <a:pt x="139653" y="22473"/>
                  </a:lnTo>
                  <a:lnTo>
                    <a:pt x="142632" y="20568"/>
                  </a:lnTo>
                  <a:lnTo>
                    <a:pt x="148482" y="18451"/>
                  </a:lnTo>
                  <a:lnTo>
                    <a:pt x="154258" y="14970"/>
                  </a:lnTo>
                  <a:lnTo>
                    <a:pt x="157131" y="12709"/>
                  </a:lnTo>
                  <a:lnTo>
                    <a:pt x="162863" y="10196"/>
                  </a:lnTo>
                  <a:lnTo>
                    <a:pt x="165726" y="9525"/>
                  </a:lnTo>
                  <a:lnTo>
                    <a:pt x="167633" y="8126"/>
                  </a:lnTo>
                  <a:lnTo>
                    <a:pt x="168906" y="6241"/>
                  </a:lnTo>
                  <a:lnTo>
                    <a:pt x="169754" y="4031"/>
                  </a:lnTo>
                  <a:lnTo>
                    <a:pt x="171272" y="2558"/>
                  </a:lnTo>
                  <a:lnTo>
                    <a:pt x="173236" y="1576"/>
                  </a:lnTo>
                  <a:lnTo>
                    <a:pt x="177959" y="485"/>
                  </a:lnTo>
                  <a:lnTo>
                    <a:pt x="183233" y="0"/>
                  </a:lnTo>
                  <a:lnTo>
                    <a:pt x="185020" y="824"/>
                  </a:lnTo>
                  <a:lnTo>
                    <a:pt x="186211" y="2325"/>
                  </a:lnTo>
                  <a:lnTo>
                    <a:pt x="188124" y="7027"/>
                  </a:lnTo>
                  <a:lnTo>
                    <a:pt x="189234" y="7413"/>
                  </a:lnTo>
                  <a:lnTo>
                    <a:pt x="193007" y="7842"/>
                  </a:lnTo>
                  <a:lnTo>
                    <a:pt x="194393" y="8909"/>
                  </a:lnTo>
                  <a:lnTo>
                    <a:pt x="195319" y="10573"/>
                  </a:lnTo>
                  <a:lnTo>
                    <a:pt x="195935" y="12634"/>
                  </a:lnTo>
                  <a:lnTo>
                    <a:pt x="197298" y="14009"/>
                  </a:lnTo>
                  <a:lnTo>
                    <a:pt x="199160" y="14925"/>
                  </a:lnTo>
                  <a:lnTo>
                    <a:pt x="204441" y="16395"/>
                  </a:lnTo>
                  <a:lnTo>
                    <a:pt x="204874" y="17469"/>
                  </a:lnTo>
                  <a:lnTo>
                    <a:pt x="205355" y="21201"/>
                  </a:lnTo>
                  <a:lnTo>
                    <a:pt x="205569" y="26035"/>
                  </a:lnTo>
                  <a:lnTo>
                    <a:pt x="205626" y="28657"/>
                  </a:lnTo>
                  <a:lnTo>
                    <a:pt x="206616" y="30406"/>
                  </a:lnTo>
                  <a:lnTo>
                    <a:pt x="208229" y="31571"/>
                  </a:lnTo>
                  <a:lnTo>
                    <a:pt x="210257" y="32348"/>
                  </a:lnTo>
                  <a:lnTo>
                    <a:pt x="211609" y="33819"/>
                  </a:lnTo>
                  <a:lnTo>
                    <a:pt x="212510" y="35752"/>
                  </a:lnTo>
                  <a:lnTo>
                    <a:pt x="213111" y="37993"/>
                  </a:lnTo>
                  <a:lnTo>
                    <a:pt x="216319" y="43023"/>
                  </a:lnTo>
                  <a:lnTo>
                    <a:pt x="218508" y="45698"/>
                  </a:lnTo>
                  <a:lnTo>
                    <a:pt x="219967" y="48434"/>
                  </a:lnTo>
                  <a:lnTo>
                    <a:pt x="221588" y="54013"/>
                  </a:lnTo>
                  <a:lnTo>
                    <a:pt x="222021" y="56835"/>
                  </a:lnTo>
                  <a:lnTo>
                    <a:pt x="222309" y="59668"/>
                  </a:lnTo>
                  <a:lnTo>
                    <a:pt x="222501" y="62509"/>
                  </a:lnTo>
                  <a:lnTo>
                    <a:pt x="222629" y="65356"/>
                  </a:lnTo>
                  <a:lnTo>
                    <a:pt x="222771" y="71060"/>
                  </a:lnTo>
                  <a:lnTo>
                    <a:pt x="222852" y="79625"/>
                  </a:lnTo>
                  <a:lnTo>
                    <a:pt x="223815" y="82482"/>
                  </a:lnTo>
                  <a:lnTo>
                    <a:pt x="225410" y="85339"/>
                  </a:lnTo>
                  <a:lnTo>
                    <a:pt x="227426" y="88196"/>
                  </a:lnTo>
                  <a:lnTo>
                    <a:pt x="228770" y="91053"/>
                  </a:lnTo>
                  <a:lnTo>
                    <a:pt x="229666" y="93910"/>
                  </a:lnTo>
                  <a:lnTo>
                    <a:pt x="230263" y="96768"/>
                  </a:lnTo>
                  <a:lnTo>
                    <a:pt x="230661" y="99625"/>
                  </a:lnTo>
                  <a:lnTo>
                    <a:pt x="230927" y="102483"/>
                  </a:lnTo>
                  <a:lnTo>
                    <a:pt x="231103" y="105340"/>
                  </a:lnTo>
                  <a:lnTo>
                    <a:pt x="231300" y="113595"/>
                  </a:lnTo>
                  <a:lnTo>
                    <a:pt x="231458" y="169367"/>
                  </a:lnTo>
                  <a:lnTo>
                    <a:pt x="233998" y="172849"/>
                  </a:lnTo>
                  <a:lnTo>
                    <a:pt x="240030" y="1796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45"/>
            <p:cNvSpPr/>
            <p:nvPr/>
          </p:nvSpPr>
          <p:spPr>
            <a:xfrm>
              <a:off x="5969317" y="5589270"/>
              <a:ext cx="214313" cy="204545"/>
            </a:xfrm>
            <a:custGeom>
              <a:avLst/>
              <a:gdLst/>
              <a:ahLst/>
              <a:cxnLst/>
              <a:rect l="0" t="0" r="0" b="0"/>
              <a:pathLst>
                <a:path w="214313" h="204545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730" y="5891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4229" y="8730"/>
                  </a:lnTo>
                  <a:lnTo>
                    <a:pt x="15201" y="10583"/>
                  </a:lnTo>
                  <a:lnTo>
                    <a:pt x="17233" y="16133"/>
                  </a:lnTo>
                  <a:lnTo>
                    <a:pt x="19109" y="20280"/>
                  </a:lnTo>
                  <a:lnTo>
                    <a:pt x="21312" y="24950"/>
                  </a:lnTo>
                  <a:lnTo>
                    <a:pt x="22781" y="29968"/>
                  </a:lnTo>
                  <a:lnTo>
                    <a:pt x="23760" y="35219"/>
                  </a:lnTo>
                  <a:lnTo>
                    <a:pt x="24412" y="40624"/>
                  </a:lnTo>
                  <a:lnTo>
                    <a:pt x="24847" y="46133"/>
                  </a:lnTo>
                  <a:lnTo>
                    <a:pt x="25137" y="51710"/>
                  </a:lnTo>
                  <a:lnTo>
                    <a:pt x="25331" y="57333"/>
                  </a:lnTo>
                  <a:lnTo>
                    <a:pt x="26412" y="62987"/>
                  </a:lnTo>
                  <a:lnTo>
                    <a:pt x="28085" y="68661"/>
                  </a:lnTo>
                  <a:lnTo>
                    <a:pt x="30154" y="74349"/>
                  </a:lnTo>
                  <a:lnTo>
                    <a:pt x="31532" y="80046"/>
                  </a:lnTo>
                  <a:lnTo>
                    <a:pt x="32452" y="85749"/>
                  </a:lnTo>
                  <a:lnTo>
                    <a:pt x="33065" y="91456"/>
                  </a:lnTo>
                  <a:lnTo>
                    <a:pt x="34425" y="97165"/>
                  </a:lnTo>
                  <a:lnTo>
                    <a:pt x="36286" y="102877"/>
                  </a:lnTo>
                  <a:lnTo>
                    <a:pt x="38478" y="108589"/>
                  </a:lnTo>
                  <a:lnTo>
                    <a:pt x="39939" y="114303"/>
                  </a:lnTo>
                  <a:lnTo>
                    <a:pt x="40914" y="120017"/>
                  </a:lnTo>
                  <a:lnTo>
                    <a:pt x="41563" y="125731"/>
                  </a:lnTo>
                  <a:lnTo>
                    <a:pt x="42949" y="130493"/>
                  </a:lnTo>
                  <a:lnTo>
                    <a:pt x="44825" y="134620"/>
                  </a:lnTo>
                  <a:lnTo>
                    <a:pt x="47028" y="138324"/>
                  </a:lnTo>
                  <a:lnTo>
                    <a:pt x="48497" y="142699"/>
                  </a:lnTo>
                  <a:lnTo>
                    <a:pt x="49477" y="147520"/>
                  </a:lnTo>
                  <a:lnTo>
                    <a:pt x="50129" y="152639"/>
                  </a:lnTo>
                  <a:lnTo>
                    <a:pt x="51517" y="157004"/>
                  </a:lnTo>
                  <a:lnTo>
                    <a:pt x="53395" y="160867"/>
                  </a:lnTo>
                  <a:lnTo>
                    <a:pt x="55599" y="164395"/>
                  </a:lnTo>
                  <a:lnTo>
                    <a:pt x="57069" y="167699"/>
                  </a:lnTo>
                  <a:lnTo>
                    <a:pt x="58701" y="173910"/>
                  </a:lnTo>
                  <a:lnTo>
                    <a:pt x="59427" y="179846"/>
                  </a:lnTo>
                  <a:lnTo>
                    <a:pt x="59749" y="185659"/>
                  </a:lnTo>
                  <a:lnTo>
                    <a:pt x="59893" y="191417"/>
                  </a:lnTo>
                  <a:lnTo>
                    <a:pt x="60883" y="193334"/>
                  </a:lnTo>
                  <a:lnTo>
                    <a:pt x="62496" y="194612"/>
                  </a:lnTo>
                  <a:lnTo>
                    <a:pt x="67379" y="196662"/>
                  </a:lnTo>
                  <a:lnTo>
                    <a:pt x="72775" y="197017"/>
                  </a:lnTo>
                  <a:lnTo>
                    <a:pt x="75855" y="197123"/>
                  </a:lnTo>
                  <a:lnTo>
                    <a:pt x="81319" y="201705"/>
                  </a:lnTo>
                  <a:lnTo>
                    <a:pt x="84420" y="204544"/>
                  </a:lnTo>
                  <a:lnTo>
                    <a:pt x="85807" y="203990"/>
                  </a:lnTo>
                  <a:lnTo>
                    <a:pt x="92311" y="199612"/>
                  </a:lnTo>
                  <a:lnTo>
                    <a:pt x="97542" y="198254"/>
                  </a:lnTo>
                  <a:lnTo>
                    <a:pt x="101291" y="197489"/>
                  </a:lnTo>
                  <a:lnTo>
                    <a:pt x="106953" y="192712"/>
                  </a:lnTo>
                  <a:lnTo>
                    <a:pt x="109402" y="191339"/>
                  </a:lnTo>
                  <a:lnTo>
                    <a:pt x="114663" y="189815"/>
                  </a:lnTo>
                  <a:lnTo>
                    <a:pt x="120177" y="186597"/>
                  </a:lnTo>
                  <a:lnTo>
                    <a:pt x="122980" y="184406"/>
                  </a:lnTo>
                  <a:lnTo>
                    <a:pt x="125802" y="181039"/>
                  </a:lnTo>
                  <a:lnTo>
                    <a:pt x="128635" y="176890"/>
                  </a:lnTo>
                  <a:lnTo>
                    <a:pt x="131477" y="172219"/>
                  </a:lnTo>
                  <a:lnTo>
                    <a:pt x="134324" y="168153"/>
                  </a:lnTo>
                  <a:lnTo>
                    <a:pt x="137174" y="164489"/>
                  </a:lnTo>
                  <a:lnTo>
                    <a:pt x="140027" y="161094"/>
                  </a:lnTo>
                  <a:lnTo>
                    <a:pt x="145737" y="154782"/>
                  </a:lnTo>
                  <a:lnTo>
                    <a:pt x="148593" y="151766"/>
                  </a:lnTo>
                  <a:lnTo>
                    <a:pt x="150497" y="147849"/>
                  </a:lnTo>
                  <a:lnTo>
                    <a:pt x="151766" y="143333"/>
                  </a:lnTo>
                  <a:lnTo>
                    <a:pt x="152612" y="138418"/>
                  </a:lnTo>
                  <a:lnTo>
                    <a:pt x="154129" y="134189"/>
                  </a:lnTo>
                  <a:lnTo>
                    <a:pt x="156093" y="130416"/>
                  </a:lnTo>
                  <a:lnTo>
                    <a:pt x="158354" y="126949"/>
                  </a:lnTo>
                  <a:lnTo>
                    <a:pt x="160815" y="123685"/>
                  </a:lnTo>
                  <a:lnTo>
                    <a:pt x="166088" y="117518"/>
                  </a:lnTo>
                  <a:lnTo>
                    <a:pt x="171607" y="111603"/>
                  </a:lnTo>
                  <a:lnTo>
                    <a:pt x="174413" y="108691"/>
                  </a:lnTo>
                  <a:lnTo>
                    <a:pt x="177235" y="104846"/>
                  </a:lnTo>
                  <a:lnTo>
                    <a:pt x="180069" y="100378"/>
                  </a:lnTo>
                  <a:lnTo>
                    <a:pt x="182911" y="95493"/>
                  </a:lnTo>
                  <a:lnTo>
                    <a:pt x="184806" y="91284"/>
                  </a:lnTo>
                  <a:lnTo>
                    <a:pt x="186069" y="87526"/>
                  </a:lnTo>
                  <a:lnTo>
                    <a:pt x="186911" y="84068"/>
                  </a:lnTo>
                  <a:lnTo>
                    <a:pt x="190386" y="77686"/>
                  </a:lnTo>
                  <a:lnTo>
                    <a:pt x="195107" y="71675"/>
                  </a:lnTo>
                  <a:lnTo>
                    <a:pt x="200379" y="65827"/>
                  </a:lnTo>
                  <a:lnTo>
                    <a:pt x="203119" y="63887"/>
                  </a:lnTo>
                  <a:lnTo>
                    <a:pt x="208703" y="61731"/>
                  </a:lnTo>
                  <a:lnTo>
                    <a:pt x="210572" y="60204"/>
                  </a:lnTo>
                  <a:lnTo>
                    <a:pt x="211819" y="58234"/>
                  </a:lnTo>
                  <a:lnTo>
                    <a:pt x="214312" y="514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using slope and y 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Example:</a:t>
            </a:r>
          </a:p>
          <a:p>
            <a:pPr marL="514350" indent="-514350">
              <a:buNone/>
            </a:pPr>
            <a:r>
              <a:rPr lang="en-US" dirty="0" smtClean="0"/>
              <a:t>y=2/3x-2</a:t>
            </a:r>
            <a:endParaRPr lang="en-US" dirty="0"/>
          </a:p>
        </p:txBody>
      </p:sp>
      <p:pic>
        <p:nvPicPr>
          <p:cNvPr id="5" name="Content Placeholder 5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211"/>
          <p:cNvSpPr/>
          <p:nvPr/>
        </p:nvSpPr>
        <p:spPr>
          <a:xfrm>
            <a:off x="6612296" y="4286250"/>
            <a:ext cx="77099" cy="68454"/>
          </a:xfrm>
          <a:custGeom>
            <a:avLst/>
            <a:gdLst/>
            <a:ahLst/>
            <a:cxnLst/>
            <a:rect l="0" t="0" r="0" b="0"/>
            <a:pathLst>
              <a:path w="77099" h="68454">
                <a:moveTo>
                  <a:pt x="34248" y="0"/>
                </a:moveTo>
                <a:lnTo>
                  <a:pt x="67202" y="0"/>
                </a:lnTo>
                <a:lnTo>
                  <a:pt x="68600" y="952"/>
                </a:lnTo>
                <a:lnTo>
                  <a:pt x="70485" y="2540"/>
                </a:lnTo>
                <a:lnTo>
                  <a:pt x="75802" y="7380"/>
                </a:lnTo>
                <a:lnTo>
                  <a:pt x="76239" y="8730"/>
                </a:lnTo>
                <a:lnTo>
                  <a:pt x="76529" y="10583"/>
                </a:lnTo>
                <a:lnTo>
                  <a:pt x="76996" y="15849"/>
                </a:lnTo>
                <a:lnTo>
                  <a:pt x="77035" y="17233"/>
                </a:lnTo>
                <a:lnTo>
                  <a:pt x="77077" y="21311"/>
                </a:lnTo>
                <a:lnTo>
                  <a:pt x="76136" y="23733"/>
                </a:lnTo>
                <a:lnTo>
                  <a:pt x="74556" y="26299"/>
                </a:lnTo>
                <a:lnTo>
                  <a:pt x="72550" y="28962"/>
                </a:lnTo>
                <a:lnTo>
                  <a:pt x="70261" y="31691"/>
                </a:lnTo>
                <a:lnTo>
                  <a:pt x="67781" y="34462"/>
                </a:lnTo>
                <a:lnTo>
                  <a:pt x="61510" y="41203"/>
                </a:lnTo>
                <a:lnTo>
                  <a:pt x="60043" y="41756"/>
                </a:lnTo>
                <a:lnTo>
                  <a:pt x="58112" y="42125"/>
                </a:lnTo>
                <a:lnTo>
                  <a:pt x="55872" y="42371"/>
                </a:lnTo>
                <a:lnTo>
                  <a:pt x="53428" y="43487"/>
                </a:lnTo>
                <a:lnTo>
                  <a:pt x="50844" y="45184"/>
                </a:lnTo>
                <a:lnTo>
                  <a:pt x="48170" y="47268"/>
                </a:lnTo>
                <a:lnTo>
                  <a:pt x="45434" y="48657"/>
                </a:lnTo>
                <a:lnTo>
                  <a:pt x="42659" y="49583"/>
                </a:lnTo>
                <a:lnTo>
                  <a:pt x="39855" y="50200"/>
                </a:lnTo>
                <a:lnTo>
                  <a:pt x="37033" y="50612"/>
                </a:lnTo>
                <a:lnTo>
                  <a:pt x="34200" y="50886"/>
                </a:lnTo>
                <a:lnTo>
                  <a:pt x="31358" y="51069"/>
                </a:lnTo>
                <a:lnTo>
                  <a:pt x="28512" y="51191"/>
                </a:lnTo>
                <a:lnTo>
                  <a:pt x="18794" y="51403"/>
                </a:lnTo>
                <a:lnTo>
                  <a:pt x="18231" y="50461"/>
                </a:lnTo>
                <a:lnTo>
                  <a:pt x="17855" y="48880"/>
                </a:lnTo>
                <a:lnTo>
                  <a:pt x="17605" y="46874"/>
                </a:lnTo>
                <a:lnTo>
                  <a:pt x="16485" y="45537"/>
                </a:lnTo>
                <a:lnTo>
                  <a:pt x="14786" y="44645"/>
                </a:lnTo>
                <a:lnTo>
                  <a:pt x="9767" y="43214"/>
                </a:lnTo>
                <a:lnTo>
                  <a:pt x="9354" y="42145"/>
                </a:lnTo>
                <a:lnTo>
                  <a:pt x="9081" y="40479"/>
                </a:lnTo>
                <a:lnTo>
                  <a:pt x="8640" y="35512"/>
                </a:lnTo>
                <a:lnTo>
                  <a:pt x="8579" y="32293"/>
                </a:lnTo>
                <a:lnTo>
                  <a:pt x="8540" y="27016"/>
                </a:lnTo>
                <a:lnTo>
                  <a:pt x="9490" y="25630"/>
                </a:lnTo>
                <a:lnTo>
                  <a:pt x="11075" y="23755"/>
                </a:lnTo>
                <a:lnTo>
                  <a:pt x="13085" y="21551"/>
                </a:lnTo>
                <a:lnTo>
                  <a:pt x="14425" y="19130"/>
                </a:lnTo>
                <a:lnTo>
                  <a:pt x="15318" y="16563"/>
                </a:lnTo>
                <a:lnTo>
                  <a:pt x="15913" y="13899"/>
                </a:lnTo>
                <a:lnTo>
                  <a:pt x="17262" y="12124"/>
                </a:lnTo>
                <a:lnTo>
                  <a:pt x="19114" y="10940"/>
                </a:lnTo>
                <a:lnTo>
                  <a:pt x="21302" y="10151"/>
                </a:lnTo>
                <a:lnTo>
                  <a:pt x="23712" y="8672"/>
                </a:lnTo>
                <a:lnTo>
                  <a:pt x="26272" y="6734"/>
                </a:lnTo>
                <a:lnTo>
                  <a:pt x="28931" y="4489"/>
                </a:lnTo>
                <a:lnTo>
                  <a:pt x="31656" y="2992"/>
                </a:lnTo>
                <a:lnTo>
                  <a:pt x="34426" y="1995"/>
                </a:lnTo>
                <a:lnTo>
                  <a:pt x="37224" y="1330"/>
                </a:lnTo>
                <a:lnTo>
                  <a:pt x="40994" y="886"/>
                </a:lnTo>
                <a:lnTo>
                  <a:pt x="45413" y="591"/>
                </a:lnTo>
                <a:lnTo>
                  <a:pt x="57092" y="117"/>
                </a:lnTo>
                <a:lnTo>
                  <a:pt x="63665" y="34"/>
                </a:lnTo>
                <a:lnTo>
                  <a:pt x="71645" y="10"/>
                </a:lnTo>
                <a:lnTo>
                  <a:pt x="73468" y="959"/>
                </a:lnTo>
                <a:lnTo>
                  <a:pt x="74681" y="2544"/>
                </a:lnTo>
                <a:lnTo>
                  <a:pt x="76631" y="7382"/>
                </a:lnTo>
                <a:lnTo>
                  <a:pt x="76791" y="8731"/>
                </a:lnTo>
                <a:lnTo>
                  <a:pt x="76898" y="10583"/>
                </a:lnTo>
                <a:lnTo>
                  <a:pt x="77069" y="15849"/>
                </a:lnTo>
                <a:lnTo>
                  <a:pt x="77098" y="21311"/>
                </a:lnTo>
                <a:lnTo>
                  <a:pt x="76150" y="23733"/>
                </a:lnTo>
                <a:lnTo>
                  <a:pt x="74566" y="26299"/>
                </a:lnTo>
                <a:lnTo>
                  <a:pt x="72557" y="28962"/>
                </a:lnTo>
                <a:lnTo>
                  <a:pt x="70265" y="31691"/>
                </a:lnTo>
                <a:lnTo>
                  <a:pt x="67785" y="34462"/>
                </a:lnTo>
                <a:lnTo>
                  <a:pt x="65178" y="37262"/>
                </a:lnTo>
                <a:lnTo>
                  <a:pt x="63441" y="41034"/>
                </a:lnTo>
                <a:lnTo>
                  <a:pt x="62283" y="45453"/>
                </a:lnTo>
                <a:lnTo>
                  <a:pt x="61511" y="50305"/>
                </a:lnTo>
                <a:lnTo>
                  <a:pt x="59091" y="53539"/>
                </a:lnTo>
                <a:lnTo>
                  <a:pt x="55572" y="55695"/>
                </a:lnTo>
                <a:lnTo>
                  <a:pt x="51322" y="57132"/>
                </a:lnTo>
                <a:lnTo>
                  <a:pt x="48488" y="59043"/>
                </a:lnTo>
                <a:lnTo>
                  <a:pt x="46599" y="61269"/>
                </a:lnTo>
                <a:lnTo>
                  <a:pt x="45340" y="63706"/>
                </a:lnTo>
                <a:lnTo>
                  <a:pt x="43548" y="65331"/>
                </a:lnTo>
                <a:lnTo>
                  <a:pt x="41400" y="66414"/>
                </a:lnTo>
                <a:lnTo>
                  <a:pt x="39017" y="67136"/>
                </a:lnTo>
                <a:lnTo>
                  <a:pt x="36475" y="67617"/>
                </a:lnTo>
                <a:lnTo>
                  <a:pt x="33828" y="67938"/>
                </a:lnTo>
                <a:lnTo>
                  <a:pt x="31110" y="68152"/>
                </a:lnTo>
                <a:lnTo>
                  <a:pt x="28346" y="68295"/>
                </a:lnTo>
                <a:lnTo>
                  <a:pt x="22736" y="68453"/>
                </a:lnTo>
                <a:lnTo>
                  <a:pt x="20858" y="67543"/>
                </a:lnTo>
                <a:lnTo>
                  <a:pt x="19606" y="65983"/>
                </a:lnTo>
                <a:lnTo>
                  <a:pt x="18772" y="63991"/>
                </a:lnTo>
                <a:lnTo>
                  <a:pt x="17264" y="62663"/>
                </a:lnTo>
                <a:lnTo>
                  <a:pt x="15305" y="61778"/>
                </a:lnTo>
                <a:lnTo>
                  <a:pt x="13047" y="61188"/>
                </a:lnTo>
                <a:lnTo>
                  <a:pt x="10589" y="59842"/>
                </a:lnTo>
                <a:lnTo>
                  <a:pt x="7999" y="57992"/>
                </a:lnTo>
                <a:lnTo>
                  <a:pt x="5318" y="55806"/>
                </a:lnTo>
                <a:lnTo>
                  <a:pt x="3531" y="53396"/>
                </a:lnTo>
                <a:lnTo>
                  <a:pt x="2341" y="50837"/>
                </a:lnTo>
                <a:lnTo>
                  <a:pt x="98" y="43329"/>
                </a:lnTo>
                <a:lnTo>
                  <a:pt x="52" y="42221"/>
                </a:lnTo>
                <a:lnTo>
                  <a:pt x="0" y="38450"/>
                </a:lnTo>
                <a:lnTo>
                  <a:pt x="939" y="37063"/>
                </a:lnTo>
                <a:lnTo>
                  <a:pt x="2517" y="36139"/>
                </a:lnTo>
                <a:lnTo>
                  <a:pt x="4521" y="35522"/>
                </a:lnTo>
                <a:lnTo>
                  <a:pt x="5858" y="34159"/>
                </a:lnTo>
                <a:lnTo>
                  <a:pt x="6749" y="32298"/>
                </a:lnTo>
                <a:lnTo>
                  <a:pt x="7344" y="30104"/>
                </a:lnTo>
                <a:lnTo>
                  <a:pt x="8692" y="28642"/>
                </a:lnTo>
                <a:lnTo>
                  <a:pt x="10543" y="27667"/>
                </a:lnTo>
                <a:lnTo>
                  <a:pt x="15808" y="26102"/>
                </a:lnTo>
                <a:lnTo>
                  <a:pt x="17193" y="25974"/>
                </a:lnTo>
                <a:lnTo>
                  <a:pt x="19068" y="25888"/>
                </a:lnTo>
                <a:lnTo>
                  <a:pt x="23691" y="25793"/>
                </a:lnTo>
                <a:lnTo>
                  <a:pt x="51384" y="25717"/>
                </a:lnTo>
                <a:lnTo>
                  <a:pt x="42926" y="25717"/>
                </a:lnTo>
                <a:lnTo>
                  <a:pt x="42890" y="24765"/>
                </a:lnTo>
                <a:lnTo>
                  <a:pt x="42831" y="18336"/>
                </a:lnTo>
                <a:lnTo>
                  <a:pt x="41875" y="17939"/>
                </a:lnTo>
                <a:lnTo>
                  <a:pt x="40286" y="17674"/>
                </a:lnTo>
                <a:lnTo>
                  <a:pt x="38274" y="17498"/>
                </a:lnTo>
                <a:lnTo>
                  <a:pt x="36932" y="16428"/>
                </a:lnTo>
                <a:lnTo>
                  <a:pt x="36037" y="14761"/>
                </a:lnTo>
                <a:lnTo>
                  <a:pt x="34253" y="8586"/>
                </a:lnTo>
                <a:lnTo>
                  <a:pt x="34251" y="8582"/>
                </a:lnTo>
                <a:lnTo>
                  <a:pt x="34250" y="8576"/>
                </a:lnTo>
                <a:lnTo>
                  <a:pt x="3424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2"/>
          <p:cNvSpPr/>
          <p:nvPr/>
        </p:nvSpPr>
        <p:spPr>
          <a:xfrm>
            <a:off x="7332354" y="3814762"/>
            <a:ext cx="68559" cy="51436"/>
          </a:xfrm>
          <a:custGeom>
            <a:avLst/>
            <a:gdLst/>
            <a:ahLst/>
            <a:cxnLst/>
            <a:rect l="0" t="0" r="0" b="0"/>
            <a:pathLst>
              <a:path w="68559" h="51436">
                <a:moveTo>
                  <a:pt x="17136" y="51435"/>
                </a:moveTo>
                <a:lnTo>
                  <a:pt x="17136" y="44054"/>
                </a:lnTo>
                <a:lnTo>
                  <a:pt x="16183" y="43657"/>
                </a:lnTo>
                <a:lnTo>
                  <a:pt x="14596" y="43392"/>
                </a:lnTo>
                <a:lnTo>
                  <a:pt x="9755" y="42967"/>
                </a:lnTo>
                <a:lnTo>
                  <a:pt x="6553" y="42909"/>
                </a:lnTo>
                <a:lnTo>
                  <a:pt x="1286" y="42872"/>
                </a:lnTo>
                <a:lnTo>
                  <a:pt x="854" y="41916"/>
                </a:lnTo>
                <a:lnTo>
                  <a:pt x="567" y="40327"/>
                </a:lnTo>
                <a:lnTo>
                  <a:pt x="375" y="38314"/>
                </a:lnTo>
                <a:lnTo>
                  <a:pt x="247" y="36021"/>
                </a:lnTo>
                <a:lnTo>
                  <a:pt x="24" y="27262"/>
                </a:lnTo>
                <a:lnTo>
                  <a:pt x="0" y="21624"/>
                </a:lnTo>
                <a:lnTo>
                  <a:pt x="950" y="20131"/>
                </a:lnTo>
                <a:lnTo>
                  <a:pt x="2535" y="19136"/>
                </a:lnTo>
                <a:lnTo>
                  <a:pt x="4544" y="18472"/>
                </a:lnTo>
                <a:lnTo>
                  <a:pt x="5884" y="17077"/>
                </a:lnTo>
                <a:lnTo>
                  <a:pt x="6777" y="15195"/>
                </a:lnTo>
                <a:lnTo>
                  <a:pt x="7373" y="12988"/>
                </a:lnTo>
                <a:lnTo>
                  <a:pt x="8722" y="11516"/>
                </a:lnTo>
                <a:lnTo>
                  <a:pt x="10574" y="10535"/>
                </a:lnTo>
                <a:lnTo>
                  <a:pt x="12762" y="9881"/>
                </a:lnTo>
                <a:lnTo>
                  <a:pt x="15172" y="9445"/>
                </a:lnTo>
                <a:lnTo>
                  <a:pt x="17732" y="9154"/>
                </a:lnTo>
                <a:lnTo>
                  <a:pt x="24133" y="8687"/>
                </a:lnTo>
                <a:lnTo>
                  <a:pt x="27547" y="8624"/>
                </a:lnTo>
                <a:lnTo>
                  <a:pt x="55484" y="8573"/>
                </a:lnTo>
                <a:lnTo>
                  <a:pt x="57941" y="9525"/>
                </a:lnTo>
                <a:lnTo>
                  <a:pt x="60532" y="11113"/>
                </a:lnTo>
                <a:lnTo>
                  <a:pt x="66982" y="15953"/>
                </a:lnTo>
                <a:lnTo>
                  <a:pt x="67512" y="17303"/>
                </a:lnTo>
                <a:lnTo>
                  <a:pt x="67864" y="19155"/>
                </a:lnTo>
                <a:lnTo>
                  <a:pt x="68431" y="24421"/>
                </a:lnTo>
                <a:lnTo>
                  <a:pt x="68477" y="25806"/>
                </a:lnTo>
                <a:lnTo>
                  <a:pt x="68552" y="34872"/>
                </a:lnTo>
                <a:lnTo>
                  <a:pt x="68558" y="37535"/>
                </a:lnTo>
                <a:lnTo>
                  <a:pt x="67610" y="39311"/>
                </a:lnTo>
                <a:lnTo>
                  <a:pt x="66025" y="40495"/>
                </a:lnTo>
                <a:lnTo>
                  <a:pt x="61189" y="42395"/>
                </a:lnTo>
                <a:lnTo>
                  <a:pt x="59839" y="42551"/>
                </a:lnTo>
                <a:lnTo>
                  <a:pt x="57987" y="42655"/>
                </a:lnTo>
                <a:lnTo>
                  <a:pt x="55800" y="42724"/>
                </a:lnTo>
                <a:lnTo>
                  <a:pt x="53389" y="43723"/>
                </a:lnTo>
                <a:lnTo>
                  <a:pt x="50830" y="45341"/>
                </a:lnTo>
                <a:lnTo>
                  <a:pt x="48170" y="47373"/>
                </a:lnTo>
                <a:lnTo>
                  <a:pt x="45446" y="48726"/>
                </a:lnTo>
                <a:lnTo>
                  <a:pt x="42677" y="49630"/>
                </a:lnTo>
                <a:lnTo>
                  <a:pt x="39878" y="50231"/>
                </a:lnTo>
                <a:lnTo>
                  <a:pt x="37059" y="50633"/>
                </a:lnTo>
                <a:lnTo>
                  <a:pt x="34228" y="50900"/>
                </a:lnTo>
                <a:lnTo>
                  <a:pt x="27392" y="51329"/>
                </a:lnTo>
                <a:lnTo>
                  <a:pt x="25878" y="50412"/>
                </a:lnTo>
                <a:lnTo>
                  <a:pt x="23916" y="48848"/>
                </a:lnTo>
                <a:lnTo>
                  <a:pt x="18475" y="44045"/>
                </a:lnTo>
                <a:lnTo>
                  <a:pt x="17076" y="43651"/>
                </a:lnTo>
                <a:lnTo>
                  <a:pt x="15191" y="43388"/>
                </a:lnTo>
                <a:lnTo>
                  <a:pt x="12982" y="43213"/>
                </a:lnTo>
                <a:lnTo>
                  <a:pt x="11509" y="42144"/>
                </a:lnTo>
                <a:lnTo>
                  <a:pt x="10527" y="40478"/>
                </a:lnTo>
                <a:lnTo>
                  <a:pt x="9872" y="38416"/>
                </a:lnTo>
                <a:lnTo>
                  <a:pt x="8483" y="37040"/>
                </a:lnTo>
                <a:lnTo>
                  <a:pt x="6605" y="36124"/>
                </a:lnTo>
                <a:lnTo>
                  <a:pt x="4400" y="35513"/>
                </a:lnTo>
                <a:lnTo>
                  <a:pt x="2930" y="34153"/>
                </a:lnTo>
                <a:lnTo>
                  <a:pt x="1951" y="32293"/>
                </a:lnTo>
                <a:lnTo>
                  <a:pt x="378" y="27017"/>
                </a:lnTo>
                <a:lnTo>
                  <a:pt x="248" y="25631"/>
                </a:lnTo>
                <a:lnTo>
                  <a:pt x="163" y="23755"/>
                </a:lnTo>
                <a:lnTo>
                  <a:pt x="105" y="21552"/>
                </a:lnTo>
                <a:lnTo>
                  <a:pt x="1020" y="20083"/>
                </a:lnTo>
                <a:lnTo>
                  <a:pt x="2582" y="19103"/>
                </a:lnTo>
                <a:lnTo>
                  <a:pt x="7381" y="17532"/>
                </a:lnTo>
                <a:lnTo>
                  <a:pt x="8728" y="17403"/>
                </a:lnTo>
                <a:lnTo>
                  <a:pt x="10578" y="17317"/>
                </a:lnTo>
                <a:lnTo>
                  <a:pt x="15174" y="17221"/>
                </a:lnTo>
                <a:lnTo>
                  <a:pt x="49765" y="17145"/>
                </a:lnTo>
                <a:lnTo>
                  <a:pt x="50318" y="18098"/>
                </a:lnTo>
                <a:lnTo>
                  <a:pt x="50687" y="19685"/>
                </a:lnTo>
                <a:lnTo>
                  <a:pt x="50933" y="21696"/>
                </a:lnTo>
                <a:lnTo>
                  <a:pt x="52050" y="23037"/>
                </a:lnTo>
                <a:lnTo>
                  <a:pt x="53747" y="23930"/>
                </a:lnTo>
                <a:lnTo>
                  <a:pt x="55830" y="24526"/>
                </a:lnTo>
                <a:lnTo>
                  <a:pt x="57220" y="25876"/>
                </a:lnTo>
                <a:lnTo>
                  <a:pt x="58146" y="27728"/>
                </a:lnTo>
                <a:lnTo>
                  <a:pt x="58763" y="29915"/>
                </a:lnTo>
                <a:lnTo>
                  <a:pt x="58223" y="31374"/>
                </a:lnTo>
                <a:lnTo>
                  <a:pt x="56909" y="32346"/>
                </a:lnTo>
                <a:lnTo>
                  <a:pt x="52509" y="33906"/>
                </a:lnTo>
                <a:lnTo>
                  <a:pt x="52147" y="34987"/>
                </a:lnTo>
                <a:lnTo>
                  <a:pt x="51907" y="36659"/>
                </a:lnTo>
                <a:lnTo>
                  <a:pt x="51747" y="38727"/>
                </a:lnTo>
                <a:lnTo>
                  <a:pt x="50687" y="40106"/>
                </a:lnTo>
                <a:lnTo>
                  <a:pt x="49028" y="41025"/>
                </a:lnTo>
                <a:lnTo>
                  <a:pt x="44073" y="42499"/>
                </a:lnTo>
                <a:lnTo>
                  <a:pt x="42714" y="42621"/>
                </a:lnTo>
                <a:lnTo>
                  <a:pt x="40855" y="42701"/>
                </a:lnTo>
                <a:lnTo>
                  <a:pt x="36250" y="42791"/>
                </a:lnTo>
                <a:lnTo>
                  <a:pt x="31029" y="42831"/>
                </a:lnTo>
                <a:lnTo>
                  <a:pt x="29255" y="41889"/>
                </a:lnTo>
                <a:lnTo>
                  <a:pt x="28073" y="40308"/>
                </a:lnTo>
                <a:lnTo>
                  <a:pt x="27285" y="38302"/>
                </a:lnTo>
                <a:lnTo>
                  <a:pt x="25806" y="36965"/>
                </a:lnTo>
                <a:lnTo>
                  <a:pt x="23869" y="36073"/>
                </a:lnTo>
                <a:lnTo>
                  <a:pt x="21625" y="35479"/>
                </a:lnTo>
                <a:lnTo>
                  <a:pt x="20128" y="34130"/>
                </a:lnTo>
                <a:lnTo>
                  <a:pt x="19131" y="32279"/>
                </a:lnTo>
                <a:lnTo>
                  <a:pt x="18466" y="30092"/>
                </a:lnTo>
                <a:lnTo>
                  <a:pt x="17070" y="28634"/>
                </a:lnTo>
                <a:lnTo>
                  <a:pt x="15187" y="27661"/>
                </a:lnTo>
                <a:lnTo>
                  <a:pt x="12979" y="27013"/>
                </a:lnTo>
                <a:lnTo>
                  <a:pt x="11507" y="25629"/>
                </a:lnTo>
                <a:lnTo>
                  <a:pt x="10526" y="23754"/>
                </a:lnTo>
                <a:lnTo>
                  <a:pt x="9872" y="21551"/>
                </a:lnTo>
                <a:lnTo>
                  <a:pt x="9435" y="19130"/>
                </a:lnTo>
                <a:lnTo>
                  <a:pt x="9145" y="16563"/>
                </a:lnTo>
                <a:lnTo>
                  <a:pt x="8597" y="9040"/>
                </a:lnTo>
                <a:lnTo>
                  <a:pt x="856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3"/>
          <p:cNvSpPr/>
          <p:nvPr/>
        </p:nvSpPr>
        <p:spPr>
          <a:xfrm>
            <a:off x="8009575" y="3360430"/>
            <a:ext cx="68191" cy="51415"/>
          </a:xfrm>
          <a:custGeom>
            <a:avLst/>
            <a:gdLst/>
            <a:ahLst/>
            <a:cxnLst/>
            <a:rect l="0" t="0" r="0" b="0"/>
            <a:pathLst>
              <a:path w="68191" h="51415">
                <a:moveTo>
                  <a:pt x="34287" y="17135"/>
                </a:moveTo>
                <a:lnTo>
                  <a:pt x="34287" y="34172"/>
                </a:lnTo>
                <a:lnTo>
                  <a:pt x="33335" y="34208"/>
                </a:lnTo>
                <a:lnTo>
                  <a:pt x="26906" y="34270"/>
                </a:lnTo>
                <a:lnTo>
                  <a:pt x="26508" y="33321"/>
                </a:lnTo>
                <a:lnTo>
                  <a:pt x="26244" y="31735"/>
                </a:lnTo>
                <a:lnTo>
                  <a:pt x="25819" y="26898"/>
                </a:lnTo>
                <a:lnTo>
                  <a:pt x="24833" y="26501"/>
                </a:lnTo>
                <a:lnTo>
                  <a:pt x="23221" y="26236"/>
                </a:lnTo>
                <a:lnTo>
                  <a:pt x="21195" y="26060"/>
                </a:lnTo>
                <a:lnTo>
                  <a:pt x="19844" y="24990"/>
                </a:lnTo>
                <a:lnTo>
                  <a:pt x="18943" y="23324"/>
                </a:lnTo>
                <a:lnTo>
                  <a:pt x="17248" y="17497"/>
                </a:lnTo>
                <a:lnTo>
                  <a:pt x="18165" y="16423"/>
                </a:lnTo>
                <a:lnTo>
                  <a:pt x="19729" y="14756"/>
                </a:lnTo>
                <a:lnTo>
                  <a:pt x="25879" y="8425"/>
                </a:lnTo>
                <a:lnTo>
                  <a:pt x="33903" y="375"/>
                </a:lnTo>
                <a:lnTo>
                  <a:pt x="34984" y="246"/>
                </a:lnTo>
                <a:lnTo>
                  <a:pt x="36656" y="160"/>
                </a:lnTo>
                <a:lnTo>
                  <a:pt x="41634" y="23"/>
                </a:lnTo>
                <a:lnTo>
                  <a:pt x="47047" y="0"/>
                </a:lnTo>
                <a:lnTo>
                  <a:pt x="48509" y="949"/>
                </a:lnTo>
                <a:lnTo>
                  <a:pt x="49484" y="2534"/>
                </a:lnTo>
                <a:lnTo>
                  <a:pt x="50133" y="4544"/>
                </a:lnTo>
                <a:lnTo>
                  <a:pt x="51519" y="5883"/>
                </a:lnTo>
                <a:lnTo>
                  <a:pt x="53395" y="6776"/>
                </a:lnTo>
                <a:lnTo>
                  <a:pt x="55598" y="7371"/>
                </a:lnTo>
                <a:lnTo>
                  <a:pt x="57067" y="8721"/>
                </a:lnTo>
                <a:lnTo>
                  <a:pt x="58047" y="10573"/>
                </a:lnTo>
                <a:lnTo>
                  <a:pt x="58699" y="12760"/>
                </a:lnTo>
                <a:lnTo>
                  <a:pt x="60087" y="14219"/>
                </a:lnTo>
                <a:lnTo>
                  <a:pt x="61964" y="15191"/>
                </a:lnTo>
                <a:lnTo>
                  <a:pt x="64168" y="15839"/>
                </a:lnTo>
                <a:lnTo>
                  <a:pt x="65639" y="17223"/>
                </a:lnTo>
                <a:lnTo>
                  <a:pt x="66618" y="19098"/>
                </a:lnTo>
                <a:lnTo>
                  <a:pt x="68190" y="24402"/>
                </a:lnTo>
                <a:lnTo>
                  <a:pt x="67366" y="25790"/>
                </a:lnTo>
                <a:lnTo>
                  <a:pt x="65866" y="27667"/>
                </a:lnTo>
                <a:lnTo>
                  <a:pt x="63912" y="29871"/>
                </a:lnTo>
                <a:lnTo>
                  <a:pt x="59201" y="34860"/>
                </a:lnTo>
                <a:lnTo>
                  <a:pt x="56611" y="37524"/>
                </a:lnTo>
                <a:lnTo>
                  <a:pt x="53932" y="39300"/>
                </a:lnTo>
                <a:lnTo>
                  <a:pt x="51194" y="40484"/>
                </a:lnTo>
                <a:lnTo>
                  <a:pt x="48416" y="41273"/>
                </a:lnTo>
                <a:lnTo>
                  <a:pt x="46564" y="42752"/>
                </a:lnTo>
                <a:lnTo>
                  <a:pt x="45329" y="44690"/>
                </a:lnTo>
                <a:lnTo>
                  <a:pt x="44506" y="46935"/>
                </a:lnTo>
                <a:lnTo>
                  <a:pt x="43005" y="48432"/>
                </a:lnTo>
                <a:lnTo>
                  <a:pt x="41051" y="49429"/>
                </a:lnTo>
                <a:lnTo>
                  <a:pt x="38796" y="50095"/>
                </a:lnTo>
                <a:lnTo>
                  <a:pt x="36341" y="50538"/>
                </a:lnTo>
                <a:lnTo>
                  <a:pt x="33751" y="50833"/>
                </a:lnTo>
                <a:lnTo>
                  <a:pt x="27302" y="51308"/>
                </a:lnTo>
                <a:lnTo>
                  <a:pt x="23880" y="51373"/>
                </a:lnTo>
                <a:lnTo>
                  <a:pt x="13922" y="51414"/>
                </a:lnTo>
                <a:lnTo>
                  <a:pt x="12138" y="50465"/>
                </a:lnTo>
                <a:lnTo>
                  <a:pt x="10949" y="48880"/>
                </a:lnTo>
                <a:lnTo>
                  <a:pt x="9040" y="44043"/>
                </a:lnTo>
                <a:lnTo>
                  <a:pt x="7930" y="42694"/>
                </a:lnTo>
                <a:lnTo>
                  <a:pt x="6239" y="40841"/>
                </a:lnTo>
                <a:lnTo>
                  <a:pt x="4158" y="38654"/>
                </a:lnTo>
                <a:lnTo>
                  <a:pt x="2771" y="36244"/>
                </a:lnTo>
                <a:lnTo>
                  <a:pt x="1846" y="33684"/>
                </a:lnTo>
                <a:lnTo>
                  <a:pt x="362" y="27283"/>
                </a:lnTo>
                <a:lnTo>
                  <a:pt x="241" y="25805"/>
                </a:lnTo>
                <a:lnTo>
                  <a:pt x="159" y="23868"/>
                </a:lnTo>
                <a:lnTo>
                  <a:pt x="69" y="19174"/>
                </a:lnTo>
                <a:lnTo>
                  <a:pt x="0" y="4481"/>
                </a:lnTo>
                <a:lnTo>
                  <a:pt x="951" y="2984"/>
                </a:lnTo>
                <a:lnTo>
                  <a:pt x="2539" y="1986"/>
                </a:lnTo>
                <a:lnTo>
                  <a:pt x="4549" y="1321"/>
                </a:lnTo>
                <a:lnTo>
                  <a:pt x="6842" y="877"/>
                </a:lnTo>
                <a:lnTo>
                  <a:pt x="9323" y="581"/>
                </a:lnTo>
                <a:lnTo>
                  <a:pt x="15597" y="107"/>
                </a:lnTo>
                <a:lnTo>
                  <a:pt x="18995" y="42"/>
                </a:lnTo>
                <a:lnTo>
                  <a:pt x="21236" y="24"/>
                </a:lnTo>
                <a:lnTo>
                  <a:pt x="22729" y="965"/>
                </a:lnTo>
                <a:lnTo>
                  <a:pt x="23724" y="2545"/>
                </a:lnTo>
                <a:lnTo>
                  <a:pt x="24388" y="4551"/>
                </a:lnTo>
                <a:lnTo>
                  <a:pt x="25783" y="5888"/>
                </a:lnTo>
                <a:lnTo>
                  <a:pt x="27665" y="6779"/>
                </a:lnTo>
                <a:lnTo>
                  <a:pt x="29872" y="7374"/>
                </a:lnTo>
                <a:lnTo>
                  <a:pt x="31345" y="8722"/>
                </a:lnTo>
                <a:lnTo>
                  <a:pt x="32325" y="10574"/>
                </a:lnTo>
                <a:lnTo>
                  <a:pt x="33900" y="15839"/>
                </a:lnTo>
                <a:lnTo>
                  <a:pt x="34029" y="17223"/>
                </a:lnTo>
                <a:lnTo>
                  <a:pt x="34116" y="19099"/>
                </a:lnTo>
                <a:lnTo>
                  <a:pt x="34252" y="24402"/>
                </a:lnTo>
                <a:lnTo>
                  <a:pt x="34278" y="29871"/>
                </a:lnTo>
                <a:lnTo>
                  <a:pt x="33328" y="32293"/>
                </a:lnTo>
                <a:lnTo>
                  <a:pt x="31743" y="34860"/>
                </a:lnTo>
                <a:lnTo>
                  <a:pt x="26067" y="42384"/>
                </a:lnTo>
                <a:lnTo>
                  <a:pt x="24998" y="42540"/>
                </a:lnTo>
                <a:lnTo>
                  <a:pt x="23332" y="42644"/>
                </a:lnTo>
                <a:lnTo>
                  <a:pt x="18365" y="42811"/>
                </a:lnTo>
                <a:lnTo>
                  <a:pt x="17005" y="41872"/>
                </a:lnTo>
                <a:lnTo>
                  <a:pt x="15146" y="40294"/>
                </a:lnTo>
                <a:lnTo>
                  <a:pt x="8569" y="34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4"/>
          <p:cNvSpPr/>
          <p:nvPr/>
        </p:nvSpPr>
        <p:spPr>
          <a:xfrm>
            <a:off x="6475095" y="3231832"/>
            <a:ext cx="1765936" cy="1225869"/>
          </a:xfrm>
          <a:custGeom>
            <a:avLst/>
            <a:gdLst/>
            <a:ahLst/>
            <a:cxnLst/>
            <a:rect l="0" t="0" r="0" b="0"/>
            <a:pathLst>
              <a:path w="1765936" h="1225869">
                <a:moveTo>
                  <a:pt x="0" y="1225868"/>
                </a:moveTo>
                <a:lnTo>
                  <a:pt x="4550" y="1225868"/>
                </a:lnTo>
                <a:lnTo>
                  <a:pt x="5891" y="1224915"/>
                </a:lnTo>
                <a:lnTo>
                  <a:pt x="6785" y="1223328"/>
                </a:lnTo>
                <a:lnTo>
                  <a:pt x="7381" y="1221317"/>
                </a:lnTo>
                <a:lnTo>
                  <a:pt x="8730" y="1219976"/>
                </a:lnTo>
                <a:lnTo>
                  <a:pt x="10583" y="1219082"/>
                </a:lnTo>
                <a:lnTo>
                  <a:pt x="15181" y="1218089"/>
                </a:lnTo>
                <a:lnTo>
                  <a:pt x="20399" y="1217648"/>
                </a:lnTo>
                <a:lnTo>
                  <a:pt x="22171" y="1216578"/>
                </a:lnTo>
                <a:lnTo>
                  <a:pt x="23354" y="1214912"/>
                </a:lnTo>
                <a:lnTo>
                  <a:pt x="24142" y="1212849"/>
                </a:lnTo>
                <a:lnTo>
                  <a:pt x="31297" y="1202694"/>
                </a:lnTo>
                <a:lnTo>
                  <a:pt x="32959" y="1197153"/>
                </a:lnTo>
                <a:lnTo>
                  <a:pt x="34355" y="1195295"/>
                </a:lnTo>
                <a:lnTo>
                  <a:pt x="36239" y="1194055"/>
                </a:lnTo>
                <a:lnTo>
                  <a:pt x="38446" y="1193230"/>
                </a:lnTo>
                <a:lnTo>
                  <a:pt x="43440" y="1189772"/>
                </a:lnTo>
                <a:lnTo>
                  <a:pt x="46104" y="1187516"/>
                </a:lnTo>
                <a:lnTo>
                  <a:pt x="48833" y="1186013"/>
                </a:lnTo>
                <a:lnTo>
                  <a:pt x="57226" y="1182944"/>
                </a:lnTo>
                <a:lnTo>
                  <a:pt x="62898" y="1178850"/>
                </a:lnTo>
                <a:lnTo>
                  <a:pt x="64792" y="1176425"/>
                </a:lnTo>
                <a:lnTo>
                  <a:pt x="66054" y="1173856"/>
                </a:lnTo>
                <a:lnTo>
                  <a:pt x="66897" y="1171191"/>
                </a:lnTo>
                <a:lnTo>
                  <a:pt x="69362" y="1168462"/>
                </a:lnTo>
                <a:lnTo>
                  <a:pt x="92883" y="1150052"/>
                </a:lnTo>
                <a:lnTo>
                  <a:pt x="94307" y="1149607"/>
                </a:lnTo>
                <a:lnTo>
                  <a:pt x="98429" y="1149111"/>
                </a:lnTo>
                <a:lnTo>
                  <a:pt x="100861" y="1148027"/>
                </a:lnTo>
                <a:lnTo>
                  <a:pt x="109861" y="1141369"/>
                </a:lnTo>
                <a:lnTo>
                  <a:pt x="115524" y="1135955"/>
                </a:lnTo>
                <a:lnTo>
                  <a:pt x="117973" y="1134494"/>
                </a:lnTo>
                <a:lnTo>
                  <a:pt x="125971" y="1131484"/>
                </a:lnTo>
                <a:lnTo>
                  <a:pt x="134374" y="1125936"/>
                </a:lnTo>
                <a:lnTo>
                  <a:pt x="142896" y="1122915"/>
                </a:lnTo>
                <a:lnTo>
                  <a:pt x="152614" y="1115731"/>
                </a:lnTo>
                <a:lnTo>
                  <a:pt x="175530" y="1093197"/>
                </a:lnTo>
                <a:lnTo>
                  <a:pt x="177980" y="1091700"/>
                </a:lnTo>
                <a:lnTo>
                  <a:pt x="183242" y="1090038"/>
                </a:lnTo>
                <a:lnTo>
                  <a:pt x="185026" y="1088642"/>
                </a:lnTo>
                <a:lnTo>
                  <a:pt x="186216" y="1086759"/>
                </a:lnTo>
                <a:lnTo>
                  <a:pt x="187009" y="1084551"/>
                </a:lnTo>
                <a:lnTo>
                  <a:pt x="188490" y="1083079"/>
                </a:lnTo>
                <a:lnTo>
                  <a:pt x="190430" y="1082098"/>
                </a:lnTo>
                <a:lnTo>
                  <a:pt x="192676" y="1081444"/>
                </a:lnTo>
                <a:lnTo>
                  <a:pt x="194173" y="1080055"/>
                </a:lnTo>
                <a:lnTo>
                  <a:pt x="195171" y="1078177"/>
                </a:lnTo>
                <a:lnTo>
                  <a:pt x="195836" y="1075972"/>
                </a:lnTo>
                <a:lnTo>
                  <a:pt x="197232" y="1074502"/>
                </a:lnTo>
                <a:lnTo>
                  <a:pt x="199116" y="1073522"/>
                </a:lnTo>
                <a:lnTo>
                  <a:pt x="201323" y="1072869"/>
                </a:lnTo>
                <a:lnTo>
                  <a:pt x="206317" y="1069603"/>
                </a:lnTo>
                <a:lnTo>
                  <a:pt x="208982" y="1067399"/>
                </a:lnTo>
                <a:lnTo>
                  <a:pt x="211711" y="1065929"/>
                </a:lnTo>
                <a:lnTo>
                  <a:pt x="220103" y="1062908"/>
                </a:lnTo>
                <a:lnTo>
                  <a:pt x="228622" y="1057357"/>
                </a:lnTo>
                <a:lnTo>
                  <a:pt x="234324" y="1055724"/>
                </a:lnTo>
                <a:lnTo>
                  <a:pt x="236226" y="1054336"/>
                </a:lnTo>
                <a:lnTo>
                  <a:pt x="237494" y="1052458"/>
                </a:lnTo>
                <a:lnTo>
                  <a:pt x="238339" y="1050254"/>
                </a:lnTo>
                <a:lnTo>
                  <a:pt x="239855" y="1048784"/>
                </a:lnTo>
                <a:lnTo>
                  <a:pt x="241819" y="1047805"/>
                </a:lnTo>
                <a:lnTo>
                  <a:pt x="244080" y="1047151"/>
                </a:lnTo>
                <a:lnTo>
                  <a:pt x="249132" y="1043886"/>
                </a:lnTo>
                <a:lnTo>
                  <a:pt x="288628" y="1005817"/>
                </a:lnTo>
                <a:lnTo>
                  <a:pt x="294332" y="1000115"/>
                </a:lnTo>
                <a:lnTo>
                  <a:pt x="297186" y="998214"/>
                </a:lnTo>
                <a:lnTo>
                  <a:pt x="305753" y="994585"/>
                </a:lnTo>
                <a:lnTo>
                  <a:pt x="314325" y="988853"/>
                </a:lnTo>
                <a:lnTo>
                  <a:pt x="320040" y="987177"/>
                </a:lnTo>
                <a:lnTo>
                  <a:pt x="321945" y="985778"/>
                </a:lnTo>
                <a:lnTo>
                  <a:pt x="323215" y="983893"/>
                </a:lnTo>
                <a:lnTo>
                  <a:pt x="324062" y="981684"/>
                </a:lnTo>
                <a:lnTo>
                  <a:pt x="329804" y="974024"/>
                </a:lnTo>
                <a:lnTo>
                  <a:pt x="332264" y="972247"/>
                </a:lnTo>
                <a:lnTo>
                  <a:pt x="354576" y="962161"/>
                </a:lnTo>
                <a:lnTo>
                  <a:pt x="371131" y="948582"/>
                </a:lnTo>
                <a:lnTo>
                  <a:pt x="384039" y="936087"/>
                </a:lnTo>
                <a:lnTo>
                  <a:pt x="404923" y="922619"/>
                </a:lnTo>
                <a:lnTo>
                  <a:pt x="414088" y="914295"/>
                </a:lnTo>
                <a:lnTo>
                  <a:pt x="417028" y="912425"/>
                </a:lnTo>
                <a:lnTo>
                  <a:pt x="425718" y="908841"/>
                </a:lnTo>
                <a:lnTo>
                  <a:pt x="434325" y="903122"/>
                </a:lnTo>
                <a:lnTo>
                  <a:pt x="442908" y="900052"/>
                </a:lnTo>
                <a:lnTo>
                  <a:pt x="451483" y="893533"/>
                </a:lnTo>
                <a:lnTo>
                  <a:pt x="457199" y="888299"/>
                </a:lnTo>
                <a:lnTo>
                  <a:pt x="460056" y="886522"/>
                </a:lnTo>
                <a:lnTo>
                  <a:pt x="465772" y="884547"/>
                </a:lnTo>
                <a:lnTo>
                  <a:pt x="467677" y="883068"/>
                </a:lnTo>
                <a:lnTo>
                  <a:pt x="468947" y="881130"/>
                </a:lnTo>
                <a:lnTo>
                  <a:pt x="469793" y="878885"/>
                </a:lnTo>
                <a:lnTo>
                  <a:pt x="472263" y="877388"/>
                </a:lnTo>
                <a:lnTo>
                  <a:pt x="480087" y="875725"/>
                </a:lnTo>
                <a:lnTo>
                  <a:pt x="482935" y="874329"/>
                </a:lnTo>
                <a:lnTo>
                  <a:pt x="484835" y="872446"/>
                </a:lnTo>
                <a:lnTo>
                  <a:pt x="487897" y="867814"/>
                </a:lnTo>
                <a:lnTo>
                  <a:pt x="492433" y="862580"/>
                </a:lnTo>
                <a:lnTo>
                  <a:pt x="494976" y="860804"/>
                </a:lnTo>
                <a:lnTo>
                  <a:pt x="503106" y="857350"/>
                </a:lnTo>
                <a:lnTo>
                  <a:pt x="508718" y="853167"/>
                </a:lnTo>
                <a:lnTo>
                  <a:pt x="512500" y="851671"/>
                </a:lnTo>
                <a:lnTo>
                  <a:pt x="525973" y="848612"/>
                </a:lnTo>
                <a:lnTo>
                  <a:pt x="538023" y="841414"/>
                </a:lnTo>
                <a:lnTo>
                  <a:pt x="544012" y="835942"/>
                </a:lnTo>
                <a:lnTo>
                  <a:pt x="546508" y="834472"/>
                </a:lnTo>
                <a:lnTo>
                  <a:pt x="554570" y="831451"/>
                </a:lnTo>
                <a:lnTo>
                  <a:pt x="565827" y="822380"/>
                </a:lnTo>
                <a:lnTo>
                  <a:pt x="568671" y="819716"/>
                </a:lnTo>
                <a:lnTo>
                  <a:pt x="571519" y="817940"/>
                </a:lnTo>
                <a:lnTo>
                  <a:pt x="580078" y="814488"/>
                </a:lnTo>
                <a:lnTo>
                  <a:pt x="588646" y="808808"/>
                </a:lnTo>
                <a:lnTo>
                  <a:pt x="597218" y="805749"/>
                </a:lnTo>
                <a:lnTo>
                  <a:pt x="605789" y="799234"/>
                </a:lnTo>
                <a:lnTo>
                  <a:pt x="611505" y="794000"/>
                </a:lnTo>
                <a:lnTo>
                  <a:pt x="614362" y="792223"/>
                </a:lnTo>
                <a:lnTo>
                  <a:pt x="622935" y="788771"/>
                </a:lnTo>
                <a:lnTo>
                  <a:pt x="634364" y="779553"/>
                </a:lnTo>
                <a:lnTo>
                  <a:pt x="645795" y="768560"/>
                </a:lnTo>
                <a:lnTo>
                  <a:pt x="648652" y="766691"/>
                </a:lnTo>
                <a:lnTo>
                  <a:pt x="657225" y="763108"/>
                </a:lnTo>
                <a:lnTo>
                  <a:pt x="665797" y="757390"/>
                </a:lnTo>
                <a:lnTo>
                  <a:pt x="674370" y="754320"/>
                </a:lnTo>
                <a:lnTo>
                  <a:pt x="682942" y="747801"/>
                </a:lnTo>
                <a:lnTo>
                  <a:pt x="688657" y="742566"/>
                </a:lnTo>
                <a:lnTo>
                  <a:pt x="691514" y="740789"/>
                </a:lnTo>
                <a:lnTo>
                  <a:pt x="697230" y="738814"/>
                </a:lnTo>
                <a:lnTo>
                  <a:pt x="699134" y="737336"/>
                </a:lnTo>
                <a:lnTo>
                  <a:pt x="700405" y="735397"/>
                </a:lnTo>
                <a:lnTo>
                  <a:pt x="701251" y="733152"/>
                </a:lnTo>
                <a:lnTo>
                  <a:pt x="706994" y="725442"/>
                </a:lnTo>
                <a:lnTo>
                  <a:pt x="709454" y="723658"/>
                </a:lnTo>
                <a:lnTo>
                  <a:pt x="717468" y="720195"/>
                </a:lnTo>
                <a:lnTo>
                  <a:pt x="734398" y="706514"/>
                </a:lnTo>
                <a:lnTo>
                  <a:pt x="742956" y="703050"/>
                </a:lnTo>
                <a:lnTo>
                  <a:pt x="751525" y="697367"/>
                </a:lnTo>
                <a:lnTo>
                  <a:pt x="760095" y="694307"/>
                </a:lnTo>
                <a:lnTo>
                  <a:pt x="768668" y="687791"/>
                </a:lnTo>
                <a:lnTo>
                  <a:pt x="782955" y="674256"/>
                </a:lnTo>
                <a:lnTo>
                  <a:pt x="785812" y="672389"/>
                </a:lnTo>
                <a:lnTo>
                  <a:pt x="791527" y="670315"/>
                </a:lnTo>
                <a:lnTo>
                  <a:pt x="793432" y="668809"/>
                </a:lnTo>
                <a:lnTo>
                  <a:pt x="794703" y="666852"/>
                </a:lnTo>
                <a:lnTo>
                  <a:pt x="795548" y="664596"/>
                </a:lnTo>
                <a:lnTo>
                  <a:pt x="798018" y="662139"/>
                </a:lnTo>
                <a:lnTo>
                  <a:pt x="819544" y="646677"/>
                </a:lnTo>
                <a:lnTo>
                  <a:pt x="828509" y="643093"/>
                </a:lnTo>
                <a:lnTo>
                  <a:pt x="840072" y="633832"/>
                </a:lnTo>
                <a:lnTo>
                  <a:pt x="842941" y="631152"/>
                </a:lnTo>
                <a:lnTo>
                  <a:pt x="845805" y="629366"/>
                </a:lnTo>
                <a:lnTo>
                  <a:pt x="854388" y="625899"/>
                </a:lnTo>
                <a:lnTo>
                  <a:pt x="865822" y="616677"/>
                </a:lnTo>
                <a:lnTo>
                  <a:pt x="868679" y="614001"/>
                </a:lnTo>
                <a:lnTo>
                  <a:pt x="871537" y="612216"/>
                </a:lnTo>
                <a:lnTo>
                  <a:pt x="880110" y="608752"/>
                </a:lnTo>
                <a:lnTo>
                  <a:pt x="891539" y="599531"/>
                </a:lnTo>
                <a:lnTo>
                  <a:pt x="902970" y="588538"/>
                </a:lnTo>
                <a:lnTo>
                  <a:pt x="906780" y="586669"/>
                </a:lnTo>
                <a:lnTo>
                  <a:pt x="920291" y="583085"/>
                </a:lnTo>
                <a:lnTo>
                  <a:pt x="927496" y="578872"/>
                </a:lnTo>
                <a:lnTo>
                  <a:pt x="939882" y="569358"/>
                </a:lnTo>
                <a:lnTo>
                  <a:pt x="958924" y="561705"/>
                </a:lnTo>
                <a:lnTo>
                  <a:pt x="962181" y="559255"/>
                </a:lnTo>
                <a:lnTo>
                  <a:pt x="964351" y="556669"/>
                </a:lnTo>
                <a:lnTo>
                  <a:pt x="965798" y="553993"/>
                </a:lnTo>
                <a:lnTo>
                  <a:pt x="972486" y="548479"/>
                </a:lnTo>
                <a:lnTo>
                  <a:pt x="980856" y="543806"/>
                </a:lnTo>
                <a:lnTo>
                  <a:pt x="990922" y="540223"/>
                </a:lnTo>
                <a:lnTo>
                  <a:pt x="999938" y="533552"/>
                </a:lnTo>
                <a:lnTo>
                  <a:pt x="1025837" y="509567"/>
                </a:lnTo>
                <a:lnTo>
                  <a:pt x="1044680" y="501726"/>
                </a:lnTo>
                <a:lnTo>
                  <a:pt x="1047926" y="499266"/>
                </a:lnTo>
                <a:lnTo>
                  <a:pt x="1050089" y="496674"/>
                </a:lnTo>
                <a:lnTo>
                  <a:pt x="1051533" y="493994"/>
                </a:lnTo>
                <a:lnTo>
                  <a:pt x="1053447" y="492207"/>
                </a:lnTo>
                <a:lnTo>
                  <a:pt x="1055675" y="491015"/>
                </a:lnTo>
                <a:lnTo>
                  <a:pt x="1070646" y="484552"/>
                </a:lnTo>
                <a:lnTo>
                  <a:pt x="1081874" y="476840"/>
                </a:lnTo>
                <a:lnTo>
                  <a:pt x="1108349" y="454329"/>
                </a:lnTo>
                <a:lnTo>
                  <a:pt x="1121197" y="445766"/>
                </a:lnTo>
                <a:lnTo>
                  <a:pt x="1151208" y="420053"/>
                </a:lnTo>
                <a:lnTo>
                  <a:pt x="1164058" y="411480"/>
                </a:lnTo>
                <a:lnTo>
                  <a:pt x="1176438" y="402908"/>
                </a:lnTo>
                <a:lnTo>
                  <a:pt x="1189632" y="394335"/>
                </a:lnTo>
                <a:lnTo>
                  <a:pt x="1202113" y="385763"/>
                </a:lnTo>
                <a:lnTo>
                  <a:pt x="1215337" y="377190"/>
                </a:lnTo>
                <a:lnTo>
                  <a:pt x="1236807" y="360045"/>
                </a:lnTo>
                <a:lnTo>
                  <a:pt x="1249746" y="351472"/>
                </a:lnTo>
                <a:lnTo>
                  <a:pt x="1262152" y="342900"/>
                </a:lnTo>
                <a:lnTo>
                  <a:pt x="1275354" y="334328"/>
                </a:lnTo>
                <a:lnTo>
                  <a:pt x="1287837" y="325755"/>
                </a:lnTo>
                <a:lnTo>
                  <a:pt x="1301061" y="317183"/>
                </a:lnTo>
                <a:lnTo>
                  <a:pt x="1304572" y="314325"/>
                </a:lnTo>
                <a:lnTo>
                  <a:pt x="1311011" y="311150"/>
                </a:lnTo>
                <a:lnTo>
                  <a:pt x="1314062" y="310304"/>
                </a:lnTo>
                <a:lnTo>
                  <a:pt x="1319993" y="306823"/>
                </a:lnTo>
                <a:lnTo>
                  <a:pt x="1331226" y="299508"/>
                </a:lnTo>
                <a:lnTo>
                  <a:pt x="1344079" y="291308"/>
                </a:lnTo>
                <a:lnTo>
                  <a:pt x="1368671" y="269551"/>
                </a:lnTo>
                <a:lnTo>
                  <a:pt x="1377293" y="265922"/>
                </a:lnTo>
                <a:lnTo>
                  <a:pt x="1388740" y="256645"/>
                </a:lnTo>
                <a:lnTo>
                  <a:pt x="1391600" y="253964"/>
                </a:lnTo>
                <a:lnTo>
                  <a:pt x="1394458" y="252177"/>
                </a:lnTo>
                <a:lnTo>
                  <a:pt x="1403031" y="248709"/>
                </a:lnTo>
                <a:lnTo>
                  <a:pt x="1414462" y="239487"/>
                </a:lnTo>
                <a:lnTo>
                  <a:pt x="1425892" y="228493"/>
                </a:lnTo>
                <a:lnTo>
                  <a:pt x="1428749" y="226623"/>
                </a:lnTo>
                <a:lnTo>
                  <a:pt x="1437322" y="223040"/>
                </a:lnTo>
                <a:lnTo>
                  <a:pt x="1456161" y="211099"/>
                </a:lnTo>
                <a:lnTo>
                  <a:pt x="1464110" y="208122"/>
                </a:lnTo>
                <a:lnTo>
                  <a:pt x="1467563" y="207328"/>
                </a:lnTo>
                <a:lnTo>
                  <a:pt x="1473940" y="203906"/>
                </a:lnTo>
                <a:lnTo>
                  <a:pt x="1476975" y="201660"/>
                </a:lnTo>
                <a:lnTo>
                  <a:pt x="1478044" y="199210"/>
                </a:lnTo>
                <a:lnTo>
                  <a:pt x="1477806" y="196624"/>
                </a:lnTo>
                <a:lnTo>
                  <a:pt x="1476694" y="193948"/>
                </a:lnTo>
                <a:lnTo>
                  <a:pt x="1477857" y="192164"/>
                </a:lnTo>
                <a:lnTo>
                  <a:pt x="1480538" y="190974"/>
                </a:lnTo>
                <a:lnTo>
                  <a:pt x="1484230" y="190181"/>
                </a:lnTo>
                <a:lnTo>
                  <a:pt x="1490873" y="186760"/>
                </a:lnTo>
                <a:lnTo>
                  <a:pt x="1511574" y="168485"/>
                </a:lnTo>
                <a:lnTo>
                  <a:pt x="1520176" y="159988"/>
                </a:lnTo>
                <a:lnTo>
                  <a:pt x="1523991" y="158094"/>
                </a:lnTo>
                <a:lnTo>
                  <a:pt x="1537508" y="154475"/>
                </a:lnTo>
                <a:lnTo>
                  <a:pt x="1544714" y="150253"/>
                </a:lnTo>
                <a:lnTo>
                  <a:pt x="1574462" y="123805"/>
                </a:lnTo>
                <a:lnTo>
                  <a:pt x="1597516" y="113504"/>
                </a:lnTo>
                <a:lnTo>
                  <a:pt x="1614134" y="99908"/>
                </a:lnTo>
                <a:lnTo>
                  <a:pt x="1622955" y="91409"/>
                </a:lnTo>
                <a:lnTo>
                  <a:pt x="1626800" y="89514"/>
                </a:lnTo>
                <a:lnTo>
                  <a:pt x="1640361" y="85895"/>
                </a:lnTo>
                <a:lnTo>
                  <a:pt x="1647576" y="81673"/>
                </a:lnTo>
                <a:lnTo>
                  <a:pt x="1659970" y="72154"/>
                </a:lnTo>
                <a:lnTo>
                  <a:pt x="1683222" y="62050"/>
                </a:lnTo>
                <a:lnTo>
                  <a:pt x="1699857" y="48470"/>
                </a:lnTo>
                <a:lnTo>
                  <a:pt x="1708679" y="39973"/>
                </a:lnTo>
                <a:lnTo>
                  <a:pt x="1711571" y="38079"/>
                </a:lnTo>
                <a:lnTo>
                  <a:pt x="1720194" y="34460"/>
                </a:lnTo>
                <a:lnTo>
                  <a:pt x="1728780" y="28731"/>
                </a:lnTo>
                <a:lnTo>
                  <a:pt x="1734500" y="27057"/>
                </a:lnTo>
                <a:lnTo>
                  <a:pt x="1736406" y="25658"/>
                </a:lnTo>
                <a:lnTo>
                  <a:pt x="1737676" y="23773"/>
                </a:lnTo>
                <a:lnTo>
                  <a:pt x="1738523" y="21563"/>
                </a:lnTo>
                <a:lnTo>
                  <a:pt x="1740040" y="20091"/>
                </a:lnTo>
                <a:lnTo>
                  <a:pt x="1742004" y="19109"/>
                </a:lnTo>
                <a:lnTo>
                  <a:pt x="1744266" y="18454"/>
                </a:lnTo>
                <a:lnTo>
                  <a:pt x="1749319" y="15187"/>
                </a:lnTo>
                <a:lnTo>
                  <a:pt x="1755773" y="9879"/>
                </a:lnTo>
                <a:lnTo>
                  <a:pt x="1759196" y="9153"/>
                </a:lnTo>
                <a:lnTo>
                  <a:pt x="1761442" y="8960"/>
                </a:lnTo>
                <a:lnTo>
                  <a:pt x="1762940" y="7878"/>
                </a:lnTo>
                <a:lnTo>
                  <a:pt x="1763938" y="6205"/>
                </a:lnTo>
                <a:lnTo>
                  <a:pt x="1765932" y="6"/>
                </a:lnTo>
                <a:lnTo>
                  <a:pt x="1765933" y="4"/>
                </a:lnTo>
                <a:lnTo>
                  <a:pt x="1765933" y="3"/>
                </a:lnTo>
                <a:lnTo>
                  <a:pt x="1765935" y="1"/>
                </a:lnTo>
                <a:lnTo>
                  <a:pt x="176593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5"/>
          <p:cNvSpPr/>
          <p:nvPr/>
        </p:nvSpPr>
        <p:spPr>
          <a:xfrm>
            <a:off x="8138159" y="3154683"/>
            <a:ext cx="171451" cy="162875"/>
          </a:xfrm>
          <a:custGeom>
            <a:avLst/>
            <a:gdLst/>
            <a:ahLst/>
            <a:cxnLst/>
            <a:rect l="0" t="0" r="0" b="0"/>
            <a:pathLst>
              <a:path w="171451" h="162875">
                <a:moveTo>
                  <a:pt x="0" y="25714"/>
                </a:moveTo>
                <a:lnTo>
                  <a:pt x="0" y="17494"/>
                </a:lnTo>
                <a:lnTo>
                  <a:pt x="4551" y="17246"/>
                </a:lnTo>
                <a:lnTo>
                  <a:pt x="6844" y="16259"/>
                </a:lnTo>
                <a:lnTo>
                  <a:pt x="11932" y="12622"/>
                </a:lnTo>
                <a:lnTo>
                  <a:pt x="14623" y="11271"/>
                </a:lnTo>
                <a:lnTo>
                  <a:pt x="17368" y="10370"/>
                </a:lnTo>
                <a:lnTo>
                  <a:pt x="20152" y="9770"/>
                </a:lnTo>
                <a:lnTo>
                  <a:pt x="22959" y="9369"/>
                </a:lnTo>
                <a:lnTo>
                  <a:pt x="25784" y="9103"/>
                </a:lnTo>
                <a:lnTo>
                  <a:pt x="28620" y="8925"/>
                </a:lnTo>
                <a:lnTo>
                  <a:pt x="34311" y="8727"/>
                </a:lnTo>
                <a:lnTo>
                  <a:pt x="45724" y="8600"/>
                </a:lnTo>
                <a:lnTo>
                  <a:pt x="80849" y="8569"/>
                </a:lnTo>
                <a:lnTo>
                  <a:pt x="82474" y="7617"/>
                </a:lnTo>
                <a:lnTo>
                  <a:pt x="83558" y="6029"/>
                </a:lnTo>
                <a:lnTo>
                  <a:pt x="84280" y="4018"/>
                </a:lnTo>
                <a:lnTo>
                  <a:pt x="86667" y="2678"/>
                </a:lnTo>
                <a:lnTo>
                  <a:pt x="90164" y="1784"/>
                </a:lnTo>
                <a:lnTo>
                  <a:pt x="100360" y="350"/>
                </a:lnTo>
                <a:lnTo>
                  <a:pt x="103102" y="232"/>
                </a:lnTo>
                <a:lnTo>
                  <a:pt x="117412" y="28"/>
                </a:lnTo>
                <a:lnTo>
                  <a:pt x="131719" y="0"/>
                </a:lnTo>
                <a:lnTo>
                  <a:pt x="134486" y="951"/>
                </a:lnTo>
                <a:lnTo>
                  <a:pt x="137282" y="2538"/>
                </a:lnTo>
                <a:lnTo>
                  <a:pt x="144064" y="7378"/>
                </a:lnTo>
                <a:lnTo>
                  <a:pt x="147531" y="8040"/>
                </a:lnTo>
                <a:lnTo>
                  <a:pt x="152247" y="8334"/>
                </a:lnTo>
                <a:lnTo>
                  <a:pt x="162738" y="8566"/>
                </a:lnTo>
                <a:lnTo>
                  <a:pt x="171450" y="8569"/>
                </a:lnTo>
                <a:lnTo>
                  <a:pt x="171450" y="21339"/>
                </a:lnTo>
                <a:lnTo>
                  <a:pt x="170498" y="23750"/>
                </a:lnTo>
                <a:lnTo>
                  <a:pt x="168911" y="26310"/>
                </a:lnTo>
                <a:lnTo>
                  <a:pt x="166899" y="28969"/>
                </a:lnTo>
                <a:lnTo>
                  <a:pt x="165559" y="31694"/>
                </a:lnTo>
                <a:lnTo>
                  <a:pt x="164665" y="34463"/>
                </a:lnTo>
                <a:lnTo>
                  <a:pt x="164070" y="37262"/>
                </a:lnTo>
                <a:lnTo>
                  <a:pt x="163673" y="40080"/>
                </a:lnTo>
                <a:lnTo>
                  <a:pt x="163407" y="42911"/>
                </a:lnTo>
                <a:lnTo>
                  <a:pt x="163231" y="45751"/>
                </a:lnTo>
                <a:lnTo>
                  <a:pt x="162161" y="48597"/>
                </a:lnTo>
                <a:lnTo>
                  <a:pt x="160495" y="51447"/>
                </a:lnTo>
                <a:lnTo>
                  <a:pt x="158432" y="54299"/>
                </a:lnTo>
                <a:lnTo>
                  <a:pt x="156104" y="57154"/>
                </a:lnTo>
                <a:lnTo>
                  <a:pt x="153599" y="60009"/>
                </a:lnTo>
                <a:lnTo>
                  <a:pt x="150978" y="62865"/>
                </a:lnTo>
                <a:lnTo>
                  <a:pt x="149229" y="65721"/>
                </a:lnTo>
                <a:lnTo>
                  <a:pt x="148063" y="68578"/>
                </a:lnTo>
                <a:lnTo>
                  <a:pt x="147287" y="71435"/>
                </a:lnTo>
                <a:lnTo>
                  <a:pt x="145817" y="75245"/>
                </a:lnTo>
                <a:lnTo>
                  <a:pt x="143884" y="79690"/>
                </a:lnTo>
                <a:lnTo>
                  <a:pt x="141642" y="84558"/>
                </a:lnTo>
                <a:lnTo>
                  <a:pt x="139196" y="88756"/>
                </a:lnTo>
                <a:lnTo>
                  <a:pt x="136613" y="92507"/>
                </a:lnTo>
                <a:lnTo>
                  <a:pt x="133937" y="95960"/>
                </a:lnTo>
                <a:lnTo>
                  <a:pt x="132154" y="99215"/>
                </a:lnTo>
                <a:lnTo>
                  <a:pt x="130965" y="102337"/>
                </a:lnTo>
                <a:lnTo>
                  <a:pt x="130173" y="105371"/>
                </a:lnTo>
                <a:lnTo>
                  <a:pt x="128692" y="108346"/>
                </a:lnTo>
                <a:lnTo>
                  <a:pt x="126752" y="111282"/>
                </a:lnTo>
                <a:lnTo>
                  <a:pt x="124507" y="114192"/>
                </a:lnTo>
                <a:lnTo>
                  <a:pt x="123009" y="117084"/>
                </a:lnTo>
                <a:lnTo>
                  <a:pt x="122012" y="119965"/>
                </a:lnTo>
                <a:lnTo>
                  <a:pt x="121346" y="122838"/>
                </a:lnTo>
                <a:lnTo>
                  <a:pt x="120903" y="125706"/>
                </a:lnTo>
                <a:lnTo>
                  <a:pt x="120607" y="128570"/>
                </a:lnTo>
                <a:lnTo>
                  <a:pt x="120410" y="131433"/>
                </a:lnTo>
                <a:lnTo>
                  <a:pt x="120278" y="134293"/>
                </a:lnTo>
                <a:lnTo>
                  <a:pt x="120050" y="144035"/>
                </a:lnTo>
                <a:lnTo>
                  <a:pt x="120016" y="1628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6"/>
          <p:cNvSpPr/>
          <p:nvPr/>
        </p:nvSpPr>
        <p:spPr>
          <a:xfrm>
            <a:off x="6406515" y="4269104"/>
            <a:ext cx="205741" cy="222887"/>
          </a:xfrm>
          <a:custGeom>
            <a:avLst/>
            <a:gdLst/>
            <a:ahLst/>
            <a:cxnLst/>
            <a:rect l="0" t="0" r="0" b="0"/>
            <a:pathLst>
              <a:path w="205741" h="222887">
                <a:moveTo>
                  <a:pt x="60007" y="0"/>
                </a:moveTo>
                <a:lnTo>
                  <a:pt x="52626" y="0"/>
                </a:lnTo>
                <a:lnTo>
                  <a:pt x="52229" y="953"/>
                </a:lnTo>
                <a:lnTo>
                  <a:pt x="51539" y="7381"/>
                </a:lnTo>
                <a:lnTo>
                  <a:pt x="50552" y="7779"/>
                </a:lnTo>
                <a:lnTo>
                  <a:pt x="46915" y="8220"/>
                </a:lnTo>
                <a:lnTo>
                  <a:pt x="45564" y="9290"/>
                </a:lnTo>
                <a:lnTo>
                  <a:pt x="44664" y="10956"/>
                </a:lnTo>
                <a:lnTo>
                  <a:pt x="44063" y="13019"/>
                </a:lnTo>
                <a:lnTo>
                  <a:pt x="42710" y="14395"/>
                </a:lnTo>
                <a:lnTo>
                  <a:pt x="40856" y="15312"/>
                </a:lnTo>
                <a:lnTo>
                  <a:pt x="35587" y="16784"/>
                </a:lnTo>
                <a:lnTo>
                  <a:pt x="35154" y="17857"/>
                </a:lnTo>
                <a:lnTo>
                  <a:pt x="34674" y="21589"/>
                </a:lnTo>
                <a:lnTo>
                  <a:pt x="33594" y="22965"/>
                </a:lnTo>
                <a:lnTo>
                  <a:pt x="31920" y="23883"/>
                </a:lnTo>
                <a:lnTo>
                  <a:pt x="29852" y="24495"/>
                </a:lnTo>
                <a:lnTo>
                  <a:pt x="28474" y="25855"/>
                </a:lnTo>
                <a:lnTo>
                  <a:pt x="27555" y="27715"/>
                </a:lnTo>
                <a:lnTo>
                  <a:pt x="26080" y="32991"/>
                </a:lnTo>
                <a:lnTo>
                  <a:pt x="25789" y="39926"/>
                </a:lnTo>
                <a:lnTo>
                  <a:pt x="25731" y="44823"/>
                </a:lnTo>
                <a:lnTo>
                  <a:pt x="25717" y="87425"/>
                </a:lnTo>
                <a:lnTo>
                  <a:pt x="24765" y="90669"/>
                </a:lnTo>
                <a:lnTo>
                  <a:pt x="21167" y="96813"/>
                </a:lnTo>
                <a:lnTo>
                  <a:pt x="19826" y="100737"/>
                </a:lnTo>
                <a:lnTo>
                  <a:pt x="18932" y="105258"/>
                </a:lnTo>
                <a:lnTo>
                  <a:pt x="18336" y="110177"/>
                </a:lnTo>
                <a:lnTo>
                  <a:pt x="17939" y="114409"/>
                </a:lnTo>
                <a:lnTo>
                  <a:pt x="17674" y="118183"/>
                </a:lnTo>
                <a:lnTo>
                  <a:pt x="17498" y="121652"/>
                </a:lnTo>
                <a:lnTo>
                  <a:pt x="17301" y="130585"/>
                </a:lnTo>
                <a:lnTo>
                  <a:pt x="17249" y="135634"/>
                </a:lnTo>
                <a:lnTo>
                  <a:pt x="16262" y="139953"/>
                </a:lnTo>
                <a:lnTo>
                  <a:pt x="14651" y="143785"/>
                </a:lnTo>
                <a:lnTo>
                  <a:pt x="11274" y="150582"/>
                </a:lnTo>
                <a:lnTo>
                  <a:pt x="9773" y="156778"/>
                </a:lnTo>
                <a:lnTo>
                  <a:pt x="9106" y="162707"/>
                </a:lnTo>
                <a:lnTo>
                  <a:pt x="8928" y="165621"/>
                </a:lnTo>
                <a:lnTo>
                  <a:pt x="7857" y="168517"/>
                </a:lnTo>
                <a:lnTo>
                  <a:pt x="4127" y="174274"/>
                </a:lnTo>
                <a:lnTo>
                  <a:pt x="362" y="179518"/>
                </a:lnTo>
                <a:lnTo>
                  <a:pt x="71" y="185815"/>
                </a:lnTo>
                <a:lnTo>
                  <a:pt x="0" y="191121"/>
                </a:lnTo>
                <a:lnTo>
                  <a:pt x="0" y="195974"/>
                </a:lnTo>
                <a:lnTo>
                  <a:pt x="952" y="196372"/>
                </a:lnTo>
                <a:lnTo>
                  <a:pt x="4551" y="196814"/>
                </a:lnTo>
                <a:lnTo>
                  <a:pt x="5891" y="197885"/>
                </a:lnTo>
                <a:lnTo>
                  <a:pt x="6785" y="199551"/>
                </a:lnTo>
                <a:lnTo>
                  <a:pt x="8219" y="204518"/>
                </a:lnTo>
                <a:lnTo>
                  <a:pt x="9289" y="204926"/>
                </a:lnTo>
                <a:lnTo>
                  <a:pt x="15311" y="205580"/>
                </a:lnTo>
                <a:lnTo>
                  <a:pt x="21333" y="205709"/>
                </a:lnTo>
                <a:lnTo>
                  <a:pt x="23747" y="206672"/>
                </a:lnTo>
                <a:lnTo>
                  <a:pt x="28969" y="210282"/>
                </a:lnTo>
                <a:lnTo>
                  <a:pt x="34465" y="212522"/>
                </a:lnTo>
                <a:lnTo>
                  <a:pt x="40082" y="213517"/>
                </a:lnTo>
                <a:lnTo>
                  <a:pt x="45754" y="213959"/>
                </a:lnTo>
                <a:lnTo>
                  <a:pt x="51450" y="214156"/>
                </a:lnTo>
                <a:lnTo>
                  <a:pt x="62868" y="214282"/>
                </a:lnTo>
                <a:lnTo>
                  <a:pt x="66677" y="215245"/>
                </a:lnTo>
                <a:lnTo>
                  <a:pt x="71121" y="216839"/>
                </a:lnTo>
                <a:lnTo>
                  <a:pt x="75989" y="218855"/>
                </a:lnTo>
                <a:lnTo>
                  <a:pt x="80187" y="220198"/>
                </a:lnTo>
                <a:lnTo>
                  <a:pt x="83938" y="221094"/>
                </a:lnTo>
                <a:lnTo>
                  <a:pt x="87391" y="221691"/>
                </a:lnTo>
                <a:lnTo>
                  <a:pt x="93768" y="222355"/>
                </a:lnTo>
                <a:lnTo>
                  <a:pt x="96801" y="222532"/>
                </a:lnTo>
                <a:lnTo>
                  <a:pt x="105253" y="222729"/>
                </a:lnTo>
                <a:lnTo>
                  <a:pt x="205740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7"/>
          <p:cNvSpPr/>
          <p:nvPr/>
        </p:nvSpPr>
        <p:spPr>
          <a:xfrm>
            <a:off x="2968976" y="2923222"/>
            <a:ext cx="197135" cy="231423"/>
          </a:xfrm>
          <a:custGeom>
            <a:avLst/>
            <a:gdLst/>
            <a:ahLst/>
            <a:cxnLst/>
            <a:rect l="0" t="0" r="0" b="0"/>
            <a:pathLst>
              <a:path w="197135" h="231423">
                <a:moveTo>
                  <a:pt x="8538" y="0"/>
                </a:moveTo>
                <a:lnTo>
                  <a:pt x="8538" y="41733"/>
                </a:lnTo>
                <a:lnTo>
                  <a:pt x="9491" y="46872"/>
                </a:lnTo>
                <a:lnTo>
                  <a:pt x="11078" y="52203"/>
                </a:lnTo>
                <a:lnTo>
                  <a:pt x="13090" y="57662"/>
                </a:lnTo>
                <a:lnTo>
                  <a:pt x="13478" y="63206"/>
                </a:lnTo>
                <a:lnTo>
                  <a:pt x="12784" y="68808"/>
                </a:lnTo>
                <a:lnTo>
                  <a:pt x="11369" y="74447"/>
                </a:lnTo>
                <a:lnTo>
                  <a:pt x="11378" y="80111"/>
                </a:lnTo>
                <a:lnTo>
                  <a:pt x="12336" y="85792"/>
                </a:lnTo>
                <a:lnTo>
                  <a:pt x="13928" y="91485"/>
                </a:lnTo>
                <a:lnTo>
                  <a:pt x="14989" y="97185"/>
                </a:lnTo>
                <a:lnTo>
                  <a:pt x="15696" y="102890"/>
                </a:lnTo>
                <a:lnTo>
                  <a:pt x="16168" y="108598"/>
                </a:lnTo>
                <a:lnTo>
                  <a:pt x="16482" y="114309"/>
                </a:lnTo>
                <a:lnTo>
                  <a:pt x="16832" y="125734"/>
                </a:lnTo>
                <a:lnTo>
                  <a:pt x="17074" y="154306"/>
                </a:lnTo>
                <a:lnTo>
                  <a:pt x="17086" y="160021"/>
                </a:lnTo>
                <a:lnTo>
                  <a:pt x="18047" y="165735"/>
                </a:lnTo>
                <a:lnTo>
                  <a:pt x="19640" y="171450"/>
                </a:lnTo>
                <a:lnTo>
                  <a:pt x="21655" y="177165"/>
                </a:lnTo>
                <a:lnTo>
                  <a:pt x="22997" y="181928"/>
                </a:lnTo>
                <a:lnTo>
                  <a:pt x="23893" y="186055"/>
                </a:lnTo>
                <a:lnTo>
                  <a:pt x="24490" y="189759"/>
                </a:lnTo>
                <a:lnTo>
                  <a:pt x="24888" y="194134"/>
                </a:lnTo>
                <a:lnTo>
                  <a:pt x="25153" y="198955"/>
                </a:lnTo>
                <a:lnTo>
                  <a:pt x="25330" y="204074"/>
                </a:lnTo>
                <a:lnTo>
                  <a:pt x="26400" y="208440"/>
                </a:lnTo>
                <a:lnTo>
                  <a:pt x="28066" y="212302"/>
                </a:lnTo>
                <a:lnTo>
                  <a:pt x="33033" y="220795"/>
                </a:lnTo>
                <a:lnTo>
                  <a:pt x="33713" y="224496"/>
                </a:lnTo>
                <a:lnTo>
                  <a:pt x="34253" y="231422"/>
                </a:lnTo>
                <a:lnTo>
                  <a:pt x="21486" y="218686"/>
                </a:lnTo>
                <a:lnTo>
                  <a:pt x="19075" y="215323"/>
                </a:lnTo>
                <a:lnTo>
                  <a:pt x="16515" y="211177"/>
                </a:lnTo>
                <a:lnTo>
                  <a:pt x="13856" y="206507"/>
                </a:lnTo>
                <a:lnTo>
                  <a:pt x="12084" y="202441"/>
                </a:lnTo>
                <a:lnTo>
                  <a:pt x="10114" y="195384"/>
                </a:lnTo>
                <a:lnTo>
                  <a:pt x="8637" y="191216"/>
                </a:lnTo>
                <a:lnTo>
                  <a:pt x="6699" y="186532"/>
                </a:lnTo>
                <a:lnTo>
                  <a:pt x="4454" y="181505"/>
                </a:lnTo>
                <a:lnTo>
                  <a:pt x="2958" y="176248"/>
                </a:lnTo>
                <a:lnTo>
                  <a:pt x="1961" y="170839"/>
                </a:lnTo>
                <a:lnTo>
                  <a:pt x="1296" y="165328"/>
                </a:lnTo>
                <a:lnTo>
                  <a:pt x="852" y="159748"/>
                </a:lnTo>
                <a:lnTo>
                  <a:pt x="557" y="154124"/>
                </a:lnTo>
                <a:lnTo>
                  <a:pt x="141" y="139646"/>
                </a:lnTo>
                <a:lnTo>
                  <a:pt x="0" y="121670"/>
                </a:lnTo>
                <a:lnTo>
                  <a:pt x="941" y="116356"/>
                </a:lnTo>
                <a:lnTo>
                  <a:pt x="2521" y="110908"/>
                </a:lnTo>
                <a:lnTo>
                  <a:pt x="4527" y="105371"/>
                </a:lnTo>
                <a:lnTo>
                  <a:pt x="6817" y="99775"/>
                </a:lnTo>
                <a:lnTo>
                  <a:pt x="9296" y="94139"/>
                </a:lnTo>
                <a:lnTo>
                  <a:pt x="14590" y="82797"/>
                </a:lnTo>
                <a:lnTo>
                  <a:pt x="20118" y="71406"/>
                </a:lnTo>
                <a:lnTo>
                  <a:pt x="23878" y="66654"/>
                </a:lnTo>
                <a:lnTo>
                  <a:pt x="28290" y="62534"/>
                </a:lnTo>
                <a:lnTo>
                  <a:pt x="33136" y="58834"/>
                </a:lnTo>
                <a:lnTo>
                  <a:pt x="37319" y="54463"/>
                </a:lnTo>
                <a:lnTo>
                  <a:pt x="41061" y="49644"/>
                </a:lnTo>
                <a:lnTo>
                  <a:pt x="44507" y="44526"/>
                </a:lnTo>
                <a:lnTo>
                  <a:pt x="48710" y="40161"/>
                </a:lnTo>
                <a:lnTo>
                  <a:pt x="53417" y="36299"/>
                </a:lnTo>
                <a:lnTo>
                  <a:pt x="58460" y="32772"/>
                </a:lnTo>
                <a:lnTo>
                  <a:pt x="63727" y="29468"/>
                </a:lnTo>
                <a:lnTo>
                  <a:pt x="69143" y="26313"/>
                </a:lnTo>
                <a:lnTo>
                  <a:pt x="74659" y="23257"/>
                </a:lnTo>
                <a:lnTo>
                  <a:pt x="80242" y="21220"/>
                </a:lnTo>
                <a:lnTo>
                  <a:pt x="85868" y="19861"/>
                </a:lnTo>
                <a:lnTo>
                  <a:pt x="91524" y="18956"/>
                </a:lnTo>
                <a:lnTo>
                  <a:pt x="97200" y="17400"/>
                </a:lnTo>
                <a:lnTo>
                  <a:pt x="102889" y="15410"/>
                </a:lnTo>
                <a:lnTo>
                  <a:pt x="108586" y="13131"/>
                </a:lnTo>
                <a:lnTo>
                  <a:pt x="114289" y="11611"/>
                </a:lnTo>
                <a:lnTo>
                  <a:pt x="119997" y="10598"/>
                </a:lnTo>
                <a:lnTo>
                  <a:pt x="125707" y="9923"/>
                </a:lnTo>
                <a:lnTo>
                  <a:pt x="131418" y="9473"/>
                </a:lnTo>
                <a:lnTo>
                  <a:pt x="137131" y="9173"/>
                </a:lnTo>
                <a:lnTo>
                  <a:pt x="142844" y="8973"/>
                </a:lnTo>
                <a:lnTo>
                  <a:pt x="147606" y="9792"/>
                </a:lnTo>
                <a:lnTo>
                  <a:pt x="151732" y="11290"/>
                </a:lnTo>
                <a:lnTo>
                  <a:pt x="155436" y="13242"/>
                </a:lnTo>
                <a:lnTo>
                  <a:pt x="159810" y="14543"/>
                </a:lnTo>
                <a:lnTo>
                  <a:pt x="164631" y="15410"/>
                </a:lnTo>
                <a:lnTo>
                  <a:pt x="169750" y="15989"/>
                </a:lnTo>
                <a:lnTo>
                  <a:pt x="174116" y="17327"/>
                </a:lnTo>
                <a:lnTo>
                  <a:pt x="177978" y="19171"/>
                </a:lnTo>
                <a:lnTo>
                  <a:pt x="181506" y="21353"/>
                </a:lnTo>
                <a:lnTo>
                  <a:pt x="184810" y="22808"/>
                </a:lnTo>
                <a:lnTo>
                  <a:pt x="187965" y="23778"/>
                </a:lnTo>
                <a:lnTo>
                  <a:pt x="197134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8"/>
          <p:cNvSpPr/>
          <p:nvPr/>
        </p:nvSpPr>
        <p:spPr>
          <a:xfrm>
            <a:off x="3226117" y="2974657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0" y="24702"/>
                </a:lnTo>
                <a:lnTo>
                  <a:pt x="952" y="28851"/>
                </a:lnTo>
                <a:lnTo>
                  <a:pt x="2540" y="32569"/>
                </a:lnTo>
                <a:lnTo>
                  <a:pt x="4551" y="36000"/>
                </a:lnTo>
                <a:lnTo>
                  <a:pt x="4939" y="40193"/>
                </a:lnTo>
                <a:lnTo>
                  <a:pt x="4245" y="44893"/>
                </a:lnTo>
                <a:lnTo>
                  <a:pt x="2830" y="49931"/>
                </a:lnTo>
                <a:lnTo>
                  <a:pt x="1887" y="55195"/>
                </a:lnTo>
                <a:lnTo>
                  <a:pt x="1258" y="60609"/>
                </a:lnTo>
                <a:lnTo>
                  <a:pt x="838" y="66124"/>
                </a:lnTo>
                <a:lnTo>
                  <a:pt x="1511" y="71705"/>
                </a:lnTo>
                <a:lnTo>
                  <a:pt x="2913" y="77331"/>
                </a:lnTo>
                <a:lnTo>
                  <a:pt x="4799" y="82986"/>
                </a:lnTo>
                <a:lnTo>
                  <a:pt x="6057" y="88662"/>
                </a:lnTo>
                <a:lnTo>
                  <a:pt x="6895" y="94350"/>
                </a:lnTo>
                <a:lnTo>
                  <a:pt x="7454" y="100048"/>
                </a:lnTo>
                <a:lnTo>
                  <a:pt x="7827" y="106703"/>
                </a:lnTo>
                <a:lnTo>
                  <a:pt x="8241" y="121719"/>
                </a:lnTo>
                <a:lnTo>
                  <a:pt x="8560" y="161968"/>
                </a:lnTo>
                <a:lnTo>
                  <a:pt x="8564" y="165129"/>
                </a:lnTo>
                <a:lnTo>
                  <a:pt x="9519" y="168188"/>
                </a:lnTo>
                <a:lnTo>
                  <a:pt x="11109" y="171181"/>
                </a:lnTo>
                <a:lnTo>
                  <a:pt x="13121" y="174128"/>
                </a:lnTo>
                <a:lnTo>
                  <a:pt x="14462" y="177045"/>
                </a:lnTo>
                <a:lnTo>
                  <a:pt x="15357" y="179943"/>
                </a:lnTo>
                <a:lnTo>
                  <a:pt x="17145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9"/>
          <p:cNvSpPr/>
          <p:nvPr/>
        </p:nvSpPr>
        <p:spPr>
          <a:xfrm>
            <a:off x="3243262" y="29317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0"/>
          <p:cNvSpPr/>
          <p:nvPr/>
        </p:nvSpPr>
        <p:spPr>
          <a:xfrm>
            <a:off x="3355114" y="2974657"/>
            <a:ext cx="342491" cy="176313"/>
          </a:xfrm>
          <a:custGeom>
            <a:avLst/>
            <a:gdLst/>
            <a:ahLst/>
            <a:cxnLst/>
            <a:rect l="0" t="0" r="0" b="0"/>
            <a:pathLst>
              <a:path w="342491" h="176313">
                <a:moveTo>
                  <a:pt x="85315" y="0"/>
                </a:moveTo>
                <a:lnTo>
                  <a:pt x="80765" y="4551"/>
                </a:lnTo>
                <a:lnTo>
                  <a:pt x="78472" y="5892"/>
                </a:lnTo>
                <a:lnTo>
                  <a:pt x="73384" y="7381"/>
                </a:lnTo>
                <a:lnTo>
                  <a:pt x="69741" y="9683"/>
                </a:lnTo>
                <a:lnTo>
                  <a:pt x="65408" y="13123"/>
                </a:lnTo>
                <a:lnTo>
                  <a:pt x="60613" y="17321"/>
                </a:lnTo>
                <a:lnTo>
                  <a:pt x="55512" y="20120"/>
                </a:lnTo>
                <a:lnTo>
                  <a:pt x="50207" y="21986"/>
                </a:lnTo>
                <a:lnTo>
                  <a:pt x="44765" y="23230"/>
                </a:lnTo>
                <a:lnTo>
                  <a:pt x="39232" y="25964"/>
                </a:lnTo>
                <a:lnTo>
                  <a:pt x="33638" y="29692"/>
                </a:lnTo>
                <a:lnTo>
                  <a:pt x="28004" y="34082"/>
                </a:lnTo>
                <a:lnTo>
                  <a:pt x="19204" y="38960"/>
                </a:lnTo>
                <a:lnTo>
                  <a:pt x="15524" y="40261"/>
                </a:lnTo>
                <a:lnTo>
                  <a:pt x="13070" y="42081"/>
                </a:lnTo>
                <a:lnTo>
                  <a:pt x="11434" y="44246"/>
                </a:lnTo>
                <a:lnTo>
                  <a:pt x="10344" y="46643"/>
                </a:lnTo>
                <a:lnTo>
                  <a:pt x="6592" y="51845"/>
                </a:lnTo>
                <a:lnTo>
                  <a:pt x="4258" y="54566"/>
                </a:lnTo>
                <a:lnTo>
                  <a:pt x="2702" y="57332"/>
                </a:lnTo>
                <a:lnTo>
                  <a:pt x="1665" y="60129"/>
                </a:lnTo>
                <a:lnTo>
                  <a:pt x="974" y="62946"/>
                </a:lnTo>
                <a:lnTo>
                  <a:pt x="512" y="65777"/>
                </a:lnTo>
                <a:lnTo>
                  <a:pt x="205" y="68616"/>
                </a:lnTo>
                <a:lnTo>
                  <a:pt x="0" y="71462"/>
                </a:lnTo>
                <a:lnTo>
                  <a:pt x="816" y="73359"/>
                </a:lnTo>
                <a:lnTo>
                  <a:pt x="2313" y="74623"/>
                </a:lnTo>
                <a:lnTo>
                  <a:pt x="4263" y="75466"/>
                </a:lnTo>
                <a:lnTo>
                  <a:pt x="8969" y="76403"/>
                </a:lnTo>
                <a:lnTo>
                  <a:pt x="11558" y="76653"/>
                </a:lnTo>
                <a:lnTo>
                  <a:pt x="14236" y="77772"/>
                </a:lnTo>
                <a:lnTo>
                  <a:pt x="19752" y="81556"/>
                </a:lnTo>
                <a:lnTo>
                  <a:pt x="23509" y="82945"/>
                </a:lnTo>
                <a:lnTo>
                  <a:pt x="32764" y="84490"/>
                </a:lnTo>
                <a:lnTo>
                  <a:pt x="43227" y="85176"/>
                </a:lnTo>
                <a:lnTo>
                  <a:pt x="48684" y="85359"/>
                </a:lnTo>
                <a:lnTo>
                  <a:pt x="54227" y="86434"/>
                </a:lnTo>
                <a:lnTo>
                  <a:pt x="59827" y="88102"/>
                </a:lnTo>
                <a:lnTo>
                  <a:pt x="70177" y="91544"/>
                </a:lnTo>
                <a:lnTo>
                  <a:pt x="77953" y="93074"/>
                </a:lnTo>
                <a:lnTo>
                  <a:pt x="87123" y="93754"/>
                </a:lnTo>
                <a:lnTo>
                  <a:pt x="92236" y="93935"/>
                </a:lnTo>
                <a:lnTo>
                  <a:pt x="97549" y="95008"/>
                </a:lnTo>
                <a:lnTo>
                  <a:pt x="102996" y="96676"/>
                </a:lnTo>
                <a:lnTo>
                  <a:pt x="108533" y="98741"/>
                </a:lnTo>
                <a:lnTo>
                  <a:pt x="114129" y="101070"/>
                </a:lnTo>
                <a:lnTo>
                  <a:pt x="119764" y="103575"/>
                </a:lnTo>
                <a:lnTo>
                  <a:pt x="130154" y="108898"/>
                </a:lnTo>
                <a:lnTo>
                  <a:pt x="134257" y="111651"/>
                </a:lnTo>
                <a:lnTo>
                  <a:pt x="137946" y="114439"/>
                </a:lnTo>
                <a:lnTo>
                  <a:pt x="140405" y="117250"/>
                </a:lnTo>
                <a:lnTo>
                  <a:pt x="142045" y="120077"/>
                </a:lnTo>
                <a:lnTo>
                  <a:pt x="143137" y="122914"/>
                </a:lnTo>
                <a:lnTo>
                  <a:pt x="144818" y="125758"/>
                </a:lnTo>
                <a:lnTo>
                  <a:pt x="146892" y="128606"/>
                </a:lnTo>
                <a:lnTo>
                  <a:pt x="149226" y="131457"/>
                </a:lnTo>
                <a:lnTo>
                  <a:pt x="149830" y="134311"/>
                </a:lnTo>
                <a:lnTo>
                  <a:pt x="149280" y="137166"/>
                </a:lnTo>
                <a:lnTo>
                  <a:pt x="147961" y="140021"/>
                </a:lnTo>
                <a:lnTo>
                  <a:pt x="147082" y="142878"/>
                </a:lnTo>
                <a:lnTo>
                  <a:pt x="146495" y="145734"/>
                </a:lnTo>
                <a:lnTo>
                  <a:pt x="145555" y="152612"/>
                </a:lnTo>
                <a:lnTo>
                  <a:pt x="142886" y="156093"/>
                </a:lnTo>
                <a:lnTo>
                  <a:pt x="140841" y="158354"/>
                </a:lnTo>
                <a:lnTo>
                  <a:pt x="138525" y="159862"/>
                </a:lnTo>
                <a:lnTo>
                  <a:pt x="130715" y="162937"/>
                </a:lnTo>
                <a:lnTo>
                  <a:pt x="125178" y="167031"/>
                </a:lnTo>
                <a:lnTo>
                  <a:pt x="122368" y="168504"/>
                </a:lnTo>
                <a:lnTo>
                  <a:pt x="116706" y="170141"/>
                </a:lnTo>
                <a:lnTo>
                  <a:pt x="108163" y="171062"/>
                </a:lnTo>
                <a:lnTo>
                  <a:pt x="105310" y="172144"/>
                </a:lnTo>
                <a:lnTo>
                  <a:pt x="99599" y="175886"/>
                </a:lnTo>
                <a:lnTo>
                  <a:pt x="96743" y="176312"/>
                </a:lnTo>
                <a:lnTo>
                  <a:pt x="93886" y="175644"/>
                </a:lnTo>
                <a:lnTo>
                  <a:pt x="88172" y="173314"/>
                </a:lnTo>
                <a:lnTo>
                  <a:pt x="79600" y="172002"/>
                </a:lnTo>
                <a:lnTo>
                  <a:pt x="71028" y="171614"/>
                </a:lnTo>
                <a:lnTo>
                  <a:pt x="60100" y="171456"/>
                </a:lnTo>
                <a:lnTo>
                  <a:pt x="64298" y="171452"/>
                </a:lnTo>
                <a:lnTo>
                  <a:pt x="66541" y="170499"/>
                </a:lnTo>
                <a:lnTo>
                  <a:pt x="74249" y="165559"/>
                </a:lnTo>
                <a:lnTo>
                  <a:pt x="79762" y="164070"/>
                </a:lnTo>
                <a:lnTo>
                  <a:pt x="87927" y="163407"/>
                </a:lnTo>
                <a:lnTo>
                  <a:pt x="92772" y="163231"/>
                </a:lnTo>
                <a:lnTo>
                  <a:pt x="96954" y="162161"/>
                </a:lnTo>
                <a:lnTo>
                  <a:pt x="104141" y="158431"/>
                </a:lnTo>
                <a:lnTo>
                  <a:pt x="113050" y="156139"/>
                </a:lnTo>
                <a:lnTo>
                  <a:pt x="123359" y="154168"/>
                </a:lnTo>
                <a:lnTo>
                  <a:pt x="128776" y="152308"/>
                </a:lnTo>
                <a:lnTo>
                  <a:pt x="134291" y="150116"/>
                </a:lnTo>
                <a:lnTo>
                  <a:pt x="139874" y="148655"/>
                </a:lnTo>
                <a:lnTo>
                  <a:pt x="145501" y="147681"/>
                </a:lnTo>
                <a:lnTo>
                  <a:pt x="151156" y="147031"/>
                </a:lnTo>
                <a:lnTo>
                  <a:pt x="156832" y="145646"/>
                </a:lnTo>
                <a:lnTo>
                  <a:pt x="162520" y="143770"/>
                </a:lnTo>
                <a:lnTo>
                  <a:pt x="168218" y="141567"/>
                </a:lnTo>
                <a:lnTo>
                  <a:pt x="173921" y="139145"/>
                </a:lnTo>
                <a:lnTo>
                  <a:pt x="185339" y="133915"/>
                </a:lnTo>
                <a:lnTo>
                  <a:pt x="208190" y="122796"/>
                </a:lnTo>
                <a:lnTo>
                  <a:pt x="253908" y="100010"/>
                </a:lnTo>
                <a:lnTo>
                  <a:pt x="258670" y="97153"/>
                </a:lnTo>
                <a:lnTo>
                  <a:pt x="262798" y="94296"/>
                </a:lnTo>
                <a:lnTo>
                  <a:pt x="266502" y="91439"/>
                </a:lnTo>
                <a:lnTo>
                  <a:pt x="270877" y="88582"/>
                </a:lnTo>
                <a:lnTo>
                  <a:pt x="275698" y="85725"/>
                </a:lnTo>
                <a:lnTo>
                  <a:pt x="280817" y="82867"/>
                </a:lnTo>
                <a:lnTo>
                  <a:pt x="285182" y="79057"/>
                </a:lnTo>
                <a:lnTo>
                  <a:pt x="289045" y="74613"/>
                </a:lnTo>
                <a:lnTo>
                  <a:pt x="292573" y="69744"/>
                </a:lnTo>
                <a:lnTo>
                  <a:pt x="295877" y="65546"/>
                </a:lnTo>
                <a:lnTo>
                  <a:pt x="299033" y="61795"/>
                </a:lnTo>
                <a:lnTo>
                  <a:pt x="302088" y="58342"/>
                </a:lnTo>
                <a:lnTo>
                  <a:pt x="304126" y="55087"/>
                </a:lnTo>
                <a:lnTo>
                  <a:pt x="305484" y="51965"/>
                </a:lnTo>
                <a:lnTo>
                  <a:pt x="306390" y="48931"/>
                </a:lnTo>
                <a:lnTo>
                  <a:pt x="306993" y="45003"/>
                </a:lnTo>
                <a:lnTo>
                  <a:pt x="307396" y="40480"/>
                </a:lnTo>
                <a:lnTo>
                  <a:pt x="308041" y="28633"/>
                </a:lnTo>
                <a:lnTo>
                  <a:pt x="307142" y="26709"/>
                </a:lnTo>
                <a:lnTo>
                  <a:pt x="303603" y="22031"/>
                </a:lnTo>
                <a:lnTo>
                  <a:pt x="299460" y="17158"/>
                </a:lnTo>
                <a:lnTo>
                  <a:pt x="295426" y="13023"/>
                </a:lnTo>
                <a:lnTo>
                  <a:pt x="293016" y="12492"/>
                </a:lnTo>
                <a:lnTo>
                  <a:pt x="290458" y="13091"/>
                </a:lnTo>
                <a:lnTo>
                  <a:pt x="287800" y="14442"/>
                </a:lnTo>
                <a:lnTo>
                  <a:pt x="279766" y="15944"/>
                </a:lnTo>
                <a:lnTo>
                  <a:pt x="274957" y="16344"/>
                </a:lnTo>
                <a:lnTo>
                  <a:pt x="270798" y="17564"/>
                </a:lnTo>
                <a:lnTo>
                  <a:pt x="263637" y="21458"/>
                </a:lnTo>
                <a:lnTo>
                  <a:pt x="259442" y="24783"/>
                </a:lnTo>
                <a:lnTo>
                  <a:pt x="254740" y="28905"/>
                </a:lnTo>
                <a:lnTo>
                  <a:pt x="249700" y="33557"/>
                </a:lnTo>
                <a:lnTo>
                  <a:pt x="245387" y="38564"/>
                </a:lnTo>
                <a:lnTo>
                  <a:pt x="241560" y="43807"/>
                </a:lnTo>
                <a:lnTo>
                  <a:pt x="238056" y="49207"/>
                </a:lnTo>
                <a:lnTo>
                  <a:pt x="233815" y="53760"/>
                </a:lnTo>
                <a:lnTo>
                  <a:pt x="229083" y="57748"/>
                </a:lnTo>
                <a:lnTo>
                  <a:pt x="224023" y="61358"/>
                </a:lnTo>
                <a:lnTo>
                  <a:pt x="219697" y="65671"/>
                </a:lnTo>
                <a:lnTo>
                  <a:pt x="215861" y="70450"/>
                </a:lnTo>
                <a:lnTo>
                  <a:pt x="212351" y="75542"/>
                </a:lnTo>
                <a:lnTo>
                  <a:pt x="210011" y="80841"/>
                </a:lnTo>
                <a:lnTo>
                  <a:pt x="208451" y="86279"/>
                </a:lnTo>
                <a:lnTo>
                  <a:pt x="207411" y="91810"/>
                </a:lnTo>
                <a:lnTo>
                  <a:pt x="205765" y="96449"/>
                </a:lnTo>
                <a:lnTo>
                  <a:pt x="203715" y="100494"/>
                </a:lnTo>
                <a:lnTo>
                  <a:pt x="201396" y="104144"/>
                </a:lnTo>
                <a:lnTo>
                  <a:pt x="200803" y="108482"/>
                </a:lnTo>
                <a:lnTo>
                  <a:pt x="201359" y="113279"/>
                </a:lnTo>
                <a:lnTo>
                  <a:pt x="202683" y="118382"/>
                </a:lnTo>
                <a:lnTo>
                  <a:pt x="204518" y="122736"/>
                </a:lnTo>
                <a:lnTo>
                  <a:pt x="206694" y="126592"/>
                </a:lnTo>
                <a:lnTo>
                  <a:pt x="209097" y="130115"/>
                </a:lnTo>
                <a:lnTo>
                  <a:pt x="211652" y="133416"/>
                </a:lnTo>
                <a:lnTo>
                  <a:pt x="214307" y="136569"/>
                </a:lnTo>
                <a:lnTo>
                  <a:pt x="217030" y="139623"/>
                </a:lnTo>
                <a:lnTo>
                  <a:pt x="222595" y="145557"/>
                </a:lnTo>
                <a:lnTo>
                  <a:pt x="225413" y="148473"/>
                </a:lnTo>
                <a:lnTo>
                  <a:pt x="228244" y="150417"/>
                </a:lnTo>
                <a:lnTo>
                  <a:pt x="247036" y="158344"/>
                </a:lnTo>
                <a:lnTo>
                  <a:pt x="257521" y="160863"/>
                </a:lnTo>
                <a:lnTo>
                  <a:pt x="267579" y="161982"/>
                </a:lnTo>
                <a:lnTo>
                  <a:pt x="275224" y="162480"/>
                </a:lnTo>
                <a:lnTo>
                  <a:pt x="280501" y="161660"/>
                </a:lnTo>
                <a:lnTo>
                  <a:pt x="286877" y="160161"/>
                </a:lnTo>
                <a:lnTo>
                  <a:pt x="293984" y="158209"/>
                </a:lnTo>
                <a:lnTo>
                  <a:pt x="300628" y="156908"/>
                </a:lnTo>
                <a:lnTo>
                  <a:pt x="306962" y="156040"/>
                </a:lnTo>
                <a:lnTo>
                  <a:pt x="313090" y="155462"/>
                </a:lnTo>
                <a:lnTo>
                  <a:pt x="319080" y="155076"/>
                </a:lnTo>
                <a:lnTo>
                  <a:pt x="324979" y="154819"/>
                </a:lnTo>
                <a:lnTo>
                  <a:pt x="342490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1"/>
          <p:cNvSpPr/>
          <p:nvPr/>
        </p:nvSpPr>
        <p:spPr>
          <a:xfrm>
            <a:off x="3800475" y="2786062"/>
            <a:ext cx="274321" cy="368619"/>
          </a:xfrm>
          <a:custGeom>
            <a:avLst/>
            <a:gdLst/>
            <a:ahLst/>
            <a:cxnLst/>
            <a:rect l="0" t="0" r="0" b="0"/>
            <a:pathLst>
              <a:path w="274321" h="368619">
                <a:moveTo>
                  <a:pt x="274320" y="0"/>
                </a:moveTo>
                <a:lnTo>
                  <a:pt x="269769" y="0"/>
                </a:lnTo>
                <a:lnTo>
                  <a:pt x="267476" y="953"/>
                </a:lnTo>
                <a:lnTo>
                  <a:pt x="262388" y="4551"/>
                </a:lnTo>
                <a:lnTo>
                  <a:pt x="260650" y="6844"/>
                </a:lnTo>
                <a:lnTo>
                  <a:pt x="259492" y="9325"/>
                </a:lnTo>
                <a:lnTo>
                  <a:pt x="255321" y="19908"/>
                </a:lnTo>
                <a:lnTo>
                  <a:pt x="253081" y="24702"/>
                </a:lnTo>
                <a:lnTo>
                  <a:pt x="245513" y="35109"/>
                </a:lnTo>
                <a:lnTo>
                  <a:pt x="240827" y="40551"/>
                </a:lnTo>
                <a:lnTo>
                  <a:pt x="235799" y="46084"/>
                </a:lnTo>
                <a:lnTo>
                  <a:pt x="225132" y="57312"/>
                </a:lnTo>
                <a:lnTo>
                  <a:pt x="220573" y="63925"/>
                </a:lnTo>
                <a:lnTo>
                  <a:pt x="216581" y="71192"/>
                </a:lnTo>
                <a:lnTo>
                  <a:pt x="212967" y="78894"/>
                </a:lnTo>
                <a:lnTo>
                  <a:pt x="207700" y="86886"/>
                </a:lnTo>
                <a:lnTo>
                  <a:pt x="201332" y="95071"/>
                </a:lnTo>
                <a:lnTo>
                  <a:pt x="194229" y="103386"/>
                </a:lnTo>
                <a:lnTo>
                  <a:pt x="187588" y="111787"/>
                </a:lnTo>
                <a:lnTo>
                  <a:pt x="181256" y="120244"/>
                </a:lnTo>
                <a:lnTo>
                  <a:pt x="169140" y="137262"/>
                </a:lnTo>
                <a:lnTo>
                  <a:pt x="140089" y="180036"/>
                </a:lnTo>
                <a:lnTo>
                  <a:pt x="122893" y="205744"/>
                </a:lnTo>
                <a:lnTo>
                  <a:pt x="117171" y="213363"/>
                </a:lnTo>
                <a:lnTo>
                  <a:pt x="111451" y="220347"/>
                </a:lnTo>
                <a:lnTo>
                  <a:pt x="105734" y="226908"/>
                </a:lnTo>
                <a:lnTo>
                  <a:pt x="100016" y="234140"/>
                </a:lnTo>
                <a:lnTo>
                  <a:pt x="94300" y="241818"/>
                </a:lnTo>
                <a:lnTo>
                  <a:pt x="88584" y="249795"/>
                </a:lnTo>
                <a:lnTo>
                  <a:pt x="82868" y="257017"/>
                </a:lnTo>
                <a:lnTo>
                  <a:pt x="77153" y="263737"/>
                </a:lnTo>
                <a:lnTo>
                  <a:pt x="71438" y="270122"/>
                </a:lnTo>
                <a:lnTo>
                  <a:pt x="60007" y="282297"/>
                </a:lnTo>
                <a:lnTo>
                  <a:pt x="54292" y="288211"/>
                </a:lnTo>
                <a:lnTo>
                  <a:pt x="49530" y="294058"/>
                </a:lnTo>
                <a:lnTo>
                  <a:pt x="45402" y="299861"/>
                </a:lnTo>
                <a:lnTo>
                  <a:pt x="41698" y="305635"/>
                </a:lnTo>
                <a:lnTo>
                  <a:pt x="35042" y="317130"/>
                </a:lnTo>
                <a:lnTo>
                  <a:pt x="28909" y="327637"/>
                </a:lnTo>
                <a:lnTo>
                  <a:pt x="23008" y="335481"/>
                </a:lnTo>
                <a:lnTo>
                  <a:pt x="17210" y="342143"/>
                </a:lnTo>
                <a:lnTo>
                  <a:pt x="14331" y="345253"/>
                </a:lnTo>
                <a:lnTo>
                  <a:pt x="12412" y="348279"/>
                </a:lnTo>
                <a:lnTo>
                  <a:pt x="10278" y="354181"/>
                </a:lnTo>
                <a:lnTo>
                  <a:pt x="8757" y="356135"/>
                </a:lnTo>
                <a:lnTo>
                  <a:pt x="6791" y="357439"/>
                </a:lnTo>
                <a:lnTo>
                  <a:pt x="1341" y="359530"/>
                </a:lnTo>
                <a:lnTo>
                  <a:pt x="894" y="360654"/>
                </a:lnTo>
                <a:lnTo>
                  <a:pt x="0" y="368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2"/>
          <p:cNvSpPr/>
          <p:nvPr/>
        </p:nvSpPr>
        <p:spPr>
          <a:xfrm>
            <a:off x="4006215" y="2974701"/>
            <a:ext cx="197134" cy="265590"/>
          </a:xfrm>
          <a:custGeom>
            <a:avLst/>
            <a:gdLst/>
            <a:ahLst/>
            <a:cxnLst/>
            <a:rect l="0" t="0" r="0" b="0"/>
            <a:pathLst>
              <a:path w="197134" h="265590">
                <a:moveTo>
                  <a:pt x="0" y="42819"/>
                </a:moveTo>
                <a:lnTo>
                  <a:pt x="0" y="47369"/>
                </a:lnTo>
                <a:lnTo>
                  <a:pt x="952" y="49663"/>
                </a:lnTo>
                <a:lnTo>
                  <a:pt x="5891" y="57441"/>
                </a:lnTo>
                <a:lnTo>
                  <a:pt x="7381" y="62970"/>
                </a:lnTo>
                <a:lnTo>
                  <a:pt x="8043" y="68602"/>
                </a:lnTo>
                <a:lnTo>
                  <a:pt x="8336" y="74281"/>
                </a:lnTo>
                <a:lnTo>
                  <a:pt x="8467" y="79979"/>
                </a:lnTo>
                <a:lnTo>
                  <a:pt x="8541" y="88543"/>
                </a:lnTo>
                <a:lnTo>
                  <a:pt x="9504" y="91399"/>
                </a:lnTo>
                <a:lnTo>
                  <a:pt x="13114" y="97112"/>
                </a:lnTo>
                <a:lnTo>
                  <a:pt x="15353" y="102827"/>
                </a:lnTo>
                <a:lnTo>
                  <a:pt x="15950" y="105684"/>
                </a:lnTo>
                <a:lnTo>
                  <a:pt x="19154" y="111399"/>
                </a:lnTo>
                <a:lnTo>
                  <a:pt x="23752" y="117114"/>
                </a:lnTo>
                <a:lnTo>
                  <a:pt x="28972" y="122829"/>
                </a:lnTo>
                <a:lnTo>
                  <a:pt x="31697" y="124734"/>
                </a:lnTo>
                <a:lnTo>
                  <a:pt x="37264" y="126850"/>
                </a:lnTo>
                <a:lnTo>
                  <a:pt x="42914" y="127791"/>
                </a:lnTo>
                <a:lnTo>
                  <a:pt x="48600" y="128209"/>
                </a:lnTo>
                <a:lnTo>
                  <a:pt x="54302" y="128395"/>
                </a:lnTo>
                <a:lnTo>
                  <a:pt x="58109" y="127492"/>
                </a:lnTo>
                <a:lnTo>
                  <a:pt x="62551" y="125938"/>
                </a:lnTo>
                <a:lnTo>
                  <a:pt x="67418" y="123949"/>
                </a:lnTo>
                <a:lnTo>
                  <a:pt x="72568" y="121670"/>
                </a:lnTo>
                <a:lnTo>
                  <a:pt x="83369" y="116599"/>
                </a:lnTo>
                <a:lnTo>
                  <a:pt x="87964" y="113913"/>
                </a:lnTo>
                <a:lnTo>
                  <a:pt x="91980" y="111170"/>
                </a:lnTo>
                <a:lnTo>
                  <a:pt x="95610" y="108388"/>
                </a:lnTo>
                <a:lnTo>
                  <a:pt x="99935" y="105582"/>
                </a:lnTo>
                <a:lnTo>
                  <a:pt x="104723" y="102758"/>
                </a:lnTo>
                <a:lnTo>
                  <a:pt x="109820" y="99923"/>
                </a:lnTo>
                <a:lnTo>
                  <a:pt x="120564" y="94234"/>
                </a:lnTo>
                <a:lnTo>
                  <a:pt x="126096" y="91383"/>
                </a:lnTo>
                <a:lnTo>
                  <a:pt x="130736" y="87577"/>
                </a:lnTo>
                <a:lnTo>
                  <a:pt x="134783" y="83135"/>
                </a:lnTo>
                <a:lnTo>
                  <a:pt x="138432" y="78269"/>
                </a:lnTo>
                <a:lnTo>
                  <a:pt x="141818" y="73119"/>
                </a:lnTo>
                <a:lnTo>
                  <a:pt x="145028" y="67782"/>
                </a:lnTo>
                <a:lnTo>
                  <a:pt x="148120" y="62318"/>
                </a:lnTo>
                <a:lnTo>
                  <a:pt x="152086" y="57723"/>
                </a:lnTo>
                <a:lnTo>
                  <a:pt x="156636" y="53708"/>
                </a:lnTo>
                <a:lnTo>
                  <a:pt x="161574" y="50078"/>
                </a:lnTo>
                <a:lnTo>
                  <a:pt x="164866" y="46706"/>
                </a:lnTo>
                <a:lnTo>
                  <a:pt x="167060" y="43505"/>
                </a:lnTo>
                <a:lnTo>
                  <a:pt x="170451" y="37409"/>
                </a:lnTo>
                <a:lnTo>
                  <a:pt x="175134" y="31524"/>
                </a:lnTo>
                <a:lnTo>
                  <a:pt x="176763" y="28621"/>
                </a:lnTo>
                <a:lnTo>
                  <a:pt x="178573" y="22856"/>
                </a:lnTo>
                <a:lnTo>
                  <a:pt x="179378" y="17119"/>
                </a:lnTo>
                <a:lnTo>
                  <a:pt x="179736" y="11394"/>
                </a:lnTo>
                <a:lnTo>
                  <a:pt x="180020" y="55"/>
                </a:lnTo>
                <a:lnTo>
                  <a:pt x="180021" y="0"/>
                </a:lnTo>
                <a:lnTo>
                  <a:pt x="175471" y="4520"/>
                </a:lnTo>
                <a:lnTo>
                  <a:pt x="175083" y="6809"/>
                </a:lnTo>
                <a:lnTo>
                  <a:pt x="175777" y="9287"/>
                </a:lnTo>
                <a:lnTo>
                  <a:pt x="177192" y="11892"/>
                </a:lnTo>
                <a:lnTo>
                  <a:pt x="178764" y="17326"/>
                </a:lnTo>
                <a:lnTo>
                  <a:pt x="179463" y="22916"/>
                </a:lnTo>
                <a:lnTo>
                  <a:pt x="179774" y="28575"/>
                </a:lnTo>
                <a:lnTo>
                  <a:pt x="179912" y="36806"/>
                </a:lnTo>
                <a:lnTo>
                  <a:pt x="180016" y="74401"/>
                </a:lnTo>
                <a:lnTo>
                  <a:pt x="180970" y="80066"/>
                </a:lnTo>
                <a:lnTo>
                  <a:pt x="182559" y="85748"/>
                </a:lnTo>
                <a:lnTo>
                  <a:pt x="184571" y="91440"/>
                </a:lnTo>
                <a:lnTo>
                  <a:pt x="185912" y="97141"/>
                </a:lnTo>
                <a:lnTo>
                  <a:pt x="186806" y="102846"/>
                </a:lnTo>
                <a:lnTo>
                  <a:pt x="187403" y="108554"/>
                </a:lnTo>
                <a:lnTo>
                  <a:pt x="188752" y="114265"/>
                </a:lnTo>
                <a:lnTo>
                  <a:pt x="190605" y="119977"/>
                </a:lnTo>
                <a:lnTo>
                  <a:pt x="192792" y="125690"/>
                </a:lnTo>
                <a:lnTo>
                  <a:pt x="194251" y="132356"/>
                </a:lnTo>
                <a:lnTo>
                  <a:pt x="195223" y="139658"/>
                </a:lnTo>
                <a:lnTo>
                  <a:pt x="196303" y="153486"/>
                </a:lnTo>
                <a:lnTo>
                  <a:pt x="196783" y="162806"/>
                </a:lnTo>
                <a:lnTo>
                  <a:pt x="196997" y="172664"/>
                </a:lnTo>
                <a:lnTo>
                  <a:pt x="197133" y="194515"/>
                </a:lnTo>
                <a:lnTo>
                  <a:pt x="196192" y="199194"/>
                </a:lnTo>
                <a:lnTo>
                  <a:pt x="192606" y="206934"/>
                </a:lnTo>
                <a:lnTo>
                  <a:pt x="191269" y="211284"/>
                </a:lnTo>
                <a:lnTo>
                  <a:pt x="190378" y="216089"/>
                </a:lnTo>
                <a:lnTo>
                  <a:pt x="189783" y="221197"/>
                </a:lnTo>
                <a:lnTo>
                  <a:pt x="188434" y="225555"/>
                </a:lnTo>
                <a:lnTo>
                  <a:pt x="184396" y="232937"/>
                </a:lnTo>
                <a:lnTo>
                  <a:pt x="179426" y="239393"/>
                </a:lnTo>
                <a:lnTo>
                  <a:pt x="176768" y="242448"/>
                </a:lnTo>
                <a:lnTo>
                  <a:pt x="174042" y="244485"/>
                </a:lnTo>
                <a:lnTo>
                  <a:pt x="168474" y="246748"/>
                </a:lnTo>
                <a:lnTo>
                  <a:pt x="164704" y="248304"/>
                </a:lnTo>
                <a:lnTo>
                  <a:pt x="160285" y="250294"/>
                </a:lnTo>
                <a:lnTo>
                  <a:pt x="155434" y="252573"/>
                </a:lnTo>
                <a:lnTo>
                  <a:pt x="150295" y="254093"/>
                </a:lnTo>
                <a:lnTo>
                  <a:pt x="144964" y="255105"/>
                </a:lnTo>
                <a:lnTo>
                  <a:pt x="139505" y="255781"/>
                </a:lnTo>
                <a:lnTo>
                  <a:pt x="133960" y="257183"/>
                </a:lnTo>
                <a:lnTo>
                  <a:pt x="128359" y="259071"/>
                </a:lnTo>
                <a:lnTo>
                  <a:pt x="122720" y="261282"/>
                </a:lnTo>
                <a:lnTo>
                  <a:pt x="117056" y="262756"/>
                </a:lnTo>
                <a:lnTo>
                  <a:pt x="111375" y="263738"/>
                </a:lnTo>
                <a:lnTo>
                  <a:pt x="105682" y="264393"/>
                </a:lnTo>
                <a:lnTo>
                  <a:pt x="99982" y="264830"/>
                </a:lnTo>
                <a:lnTo>
                  <a:pt x="94277" y="265121"/>
                </a:lnTo>
                <a:lnTo>
                  <a:pt x="79686" y="265531"/>
                </a:lnTo>
                <a:lnTo>
                  <a:pt x="75984" y="265589"/>
                </a:lnTo>
                <a:lnTo>
                  <a:pt x="73516" y="264674"/>
                </a:lnTo>
                <a:lnTo>
                  <a:pt x="71870" y="263112"/>
                </a:lnTo>
                <a:lnTo>
                  <a:pt x="68580" y="2571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3"/>
          <p:cNvSpPr/>
          <p:nvPr/>
        </p:nvSpPr>
        <p:spPr>
          <a:xfrm>
            <a:off x="2934652" y="3257936"/>
            <a:ext cx="1483044" cy="68194"/>
          </a:xfrm>
          <a:custGeom>
            <a:avLst/>
            <a:gdLst/>
            <a:ahLst/>
            <a:cxnLst/>
            <a:rect l="0" t="0" r="0" b="0"/>
            <a:pathLst>
              <a:path w="1483044" h="68194">
                <a:moveTo>
                  <a:pt x="0" y="68193"/>
                </a:moveTo>
                <a:lnTo>
                  <a:pt x="33170" y="68193"/>
                </a:lnTo>
                <a:lnTo>
                  <a:pt x="38306" y="67241"/>
                </a:lnTo>
                <a:lnTo>
                  <a:pt x="43635" y="65654"/>
                </a:lnTo>
                <a:lnTo>
                  <a:pt x="49092" y="63643"/>
                </a:lnTo>
                <a:lnTo>
                  <a:pt x="55588" y="62302"/>
                </a:lnTo>
                <a:lnTo>
                  <a:pt x="78383" y="60416"/>
                </a:lnTo>
                <a:lnTo>
                  <a:pt x="120177" y="59726"/>
                </a:lnTo>
                <a:lnTo>
                  <a:pt x="363089" y="59621"/>
                </a:lnTo>
                <a:lnTo>
                  <a:pt x="378267" y="58668"/>
                </a:lnTo>
                <a:lnTo>
                  <a:pt x="393148" y="57081"/>
                </a:lnTo>
                <a:lnTo>
                  <a:pt x="407831" y="55070"/>
                </a:lnTo>
                <a:lnTo>
                  <a:pt x="422383" y="53730"/>
                </a:lnTo>
                <a:lnTo>
                  <a:pt x="451251" y="52240"/>
                </a:lnTo>
                <a:lnTo>
                  <a:pt x="466569" y="50891"/>
                </a:lnTo>
                <a:lnTo>
                  <a:pt x="482496" y="49038"/>
                </a:lnTo>
                <a:lnTo>
                  <a:pt x="498829" y="46851"/>
                </a:lnTo>
                <a:lnTo>
                  <a:pt x="515433" y="45392"/>
                </a:lnTo>
                <a:lnTo>
                  <a:pt x="549121" y="43772"/>
                </a:lnTo>
                <a:lnTo>
                  <a:pt x="565153" y="42388"/>
                </a:lnTo>
                <a:lnTo>
                  <a:pt x="580604" y="40512"/>
                </a:lnTo>
                <a:lnTo>
                  <a:pt x="595667" y="38309"/>
                </a:lnTo>
                <a:lnTo>
                  <a:pt x="611424" y="36841"/>
                </a:lnTo>
                <a:lnTo>
                  <a:pt x="644172" y="35209"/>
                </a:lnTo>
                <a:lnTo>
                  <a:pt x="661858" y="33821"/>
                </a:lnTo>
                <a:lnTo>
                  <a:pt x="680316" y="31944"/>
                </a:lnTo>
                <a:lnTo>
                  <a:pt x="699289" y="29740"/>
                </a:lnTo>
                <a:lnTo>
                  <a:pt x="717653" y="28270"/>
                </a:lnTo>
                <a:lnTo>
                  <a:pt x="753297" y="26637"/>
                </a:lnTo>
                <a:lnTo>
                  <a:pt x="810045" y="25718"/>
                </a:lnTo>
                <a:lnTo>
                  <a:pt x="828638" y="24637"/>
                </a:lnTo>
                <a:lnTo>
                  <a:pt x="846747" y="22963"/>
                </a:lnTo>
                <a:lnTo>
                  <a:pt x="864536" y="20895"/>
                </a:lnTo>
                <a:lnTo>
                  <a:pt x="883062" y="19516"/>
                </a:lnTo>
                <a:lnTo>
                  <a:pt x="921427" y="17984"/>
                </a:lnTo>
                <a:lnTo>
                  <a:pt x="940040" y="16623"/>
                </a:lnTo>
                <a:lnTo>
                  <a:pt x="958163" y="14763"/>
                </a:lnTo>
                <a:lnTo>
                  <a:pt x="975961" y="12571"/>
                </a:lnTo>
                <a:lnTo>
                  <a:pt x="994493" y="11109"/>
                </a:lnTo>
                <a:lnTo>
                  <a:pt x="1032864" y="9485"/>
                </a:lnTo>
                <a:lnTo>
                  <a:pt x="1051479" y="8100"/>
                </a:lnTo>
                <a:lnTo>
                  <a:pt x="1069603" y="6224"/>
                </a:lnTo>
                <a:lnTo>
                  <a:pt x="1087402" y="4021"/>
                </a:lnTo>
                <a:lnTo>
                  <a:pt x="1104982" y="2551"/>
                </a:lnTo>
                <a:lnTo>
                  <a:pt x="1139756" y="919"/>
                </a:lnTo>
                <a:lnTo>
                  <a:pt x="1186912" y="0"/>
                </a:lnTo>
                <a:lnTo>
                  <a:pt x="1201802" y="824"/>
                </a:lnTo>
                <a:lnTo>
                  <a:pt x="1216491" y="2326"/>
                </a:lnTo>
                <a:lnTo>
                  <a:pt x="1231047" y="4279"/>
                </a:lnTo>
                <a:lnTo>
                  <a:pt x="1245513" y="5581"/>
                </a:lnTo>
                <a:lnTo>
                  <a:pt x="1288627" y="7414"/>
                </a:lnTo>
                <a:lnTo>
                  <a:pt x="1355605" y="8085"/>
                </a:lnTo>
                <a:lnTo>
                  <a:pt x="1367605" y="9071"/>
                </a:lnTo>
                <a:lnTo>
                  <a:pt x="1379414" y="10681"/>
                </a:lnTo>
                <a:lnTo>
                  <a:pt x="1391097" y="12707"/>
                </a:lnTo>
                <a:lnTo>
                  <a:pt x="1400791" y="14058"/>
                </a:lnTo>
                <a:lnTo>
                  <a:pt x="1423535" y="15958"/>
                </a:lnTo>
                <a:lnTo>
                  <a:pt x="1442339" y="17474"/>
                </a:lnTo>
                <a:lnTo>
                  <a:pt x="1448287" y="19141"/>
                </a:lnTo>
                <a:lnTo>
                  <a:pt x="1454158" y="21204"/>
                </a:lnTo>
                <a:lnTo>
                  <a:pt x="1459024" y="22580"/>
                </a:lnTo>
                <a:lnTo>
                  <a:pt x="1470422" y="24516"/>
                </a:lnTo>
                <a:lnTo>
                  <a:pt x="1483043" y="253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4"/>
          <p:cNvSpPr/>
          <p:nvPr/>
        </p:nvSpPr>
        <p:spPr>
          <a:xfrm>
            <a:off x="2934652" y="3437626"/>
            <a:ext cx="437199" cy="188400"/>
          </a:xfrm>
          <a:custGeom>
            <a:avLst/>
            <a:gdLst/>
            <a:ahLst/>
            <a:cxnLst/>
            <a:rect l="0" t="0" r="0" b="0"/>
            <a:pathLst>
              <a:path w="437199" h="188400">
                <a:moveTo>
                  <a:pt x="0" y="59953"/>
                </a:moveTo>
                <a:lnTo>
                  <a:pt x="0" y="64505"/>
                </a:lnTo>
                <a:lnTo>
                  <a:pt x="952" y="66798"/>
                </a:lnTo>
                <a:lnTo>
                  <a:pt x="4551" y="71885"/>
                </a:lnTo>
                <a:lnTo>
                  <a:pt x="9325" y="77322"/>
                </a:lnTo>
                <a:lnTo>
                  <a:pt x="11932" y="80105"/>
                </a:lnTo>
                <a:lnTo>
                  <a:pt x="14622" y="83865"/>
                </a:lnTo>
                <a:lnTo>
                  <a:pt x="17368" y="88277"/>
                </a:lnTo>
                <a:lnTo>
                  <a:pt x="20151" y="93123"/>
                </a:lnTo>
                <a:lnTo>
                  <a:pt x="23911" y="97307"/>
                </a:lnTo>
                <a:lnTo>
                  <a:pt x="28324" y="101048"/>
                </a:lnTo>
                <a:lnTo>
                  <a:pt x="33170" y="104495"/>
                </a:lnTo>
                <a:lnTo>
                  <a:pt x="37353" y="108698"/>
                </a:lnTo>
                <a:lnTo>
                  <a:pt x="41095" y="113405"/>
                </a:lnTo>
                <a:lnTo>
                  <a:pt x="44541" y="118448"/>
                </a:lnTo>
                <a:lnTo>
                  <a:pt x="47792" y="123715"/>
                </a:lnTo>
                <a:lnTo>
                  <a:pt x="50911" y="129131"/>
                </a:lnTo>
                <a:lnTo>
                  <a:pt x="53943" y="134647"/>
                </a:lnTo>
                <a:lnTo>
                  <a:pt x="56917" y="139276"/>
                </a:lnTo>
                <a:lnTo>
                  <a:pt x="59852" y="143316"/>
                </a:lnTo>
                <a:lnTo>
                  <a:pt x="62761" y="146961"/>
                </a:lnTo>
                <a:lnTo>
                  <a:pt x="65654" y="151296"/>
                </a:lnTo>
                <a:lnTo>
                  <a:pt x="68534" y="156091"/>
                </a:lnTo>
                <a:lnTo>
                  <a:pt x="71407" y="161193"/>
                </a:lnTo>
                <a:lnTo>
                  <a:pt x="74274" y="164594"/>
                </a:lnTo>
                <a:lnTo>
                  <a:pt x="77139" y="166861"/>
                </a:lnTo>
                <a:lnTo>
                  <a:pt x="80001" y="168373"/>
                </a:lnTo>
                <a:lnTo>
                  <a:pt x="81909" y="170333"/>
                </a:lnTo>
                <a:lnTo>
                  <a:pt x="83181" y="172592"/>
                </a:lnTo>
                <a:lnTo>
                  <a:pt x="84594" y="177643"/>
                </a:lnTo>
                <a:lnTo>
                  <a:pt x="85222" y="183063"/>
                </a:lnTo>
                <a:lnTo>
                  <a:pt x="85576" y="186918"/>
                </a:lnTo>
                <a:lnTo>
                  <a:pt x="84673" y="187459"/>
                </a:lnTo>
                <a:lnTo>
                  <a:pt x="78331" y="188399"/>
                </a:lnTo>
                <a:lnTo>
                  <a:pt x="77938" y="187494"/>
                </a:lnTo>
                <a:lnTo>
                  <a:pt x="77308" y="181737"/>
                </a:lnTo>
                <a:lnTo>
                  <a:pt x="77256" y="181148"/>
                </a:lnTo>
                <a:lnTo>
                  <a:pt x="72632" y="175767"/>
                </a:lnTo>
                <a:lnTo>
                  <a:pt x="71282" y="172405"/>
                </a:lnTo>
                <a:lnTo>
                  <a:pt x="70381" y="168259"/>
                </a:lnTo>
                <a:lnTo>
                  <a:pt x="69781" y="163590"/>
                </a:lnTo>
                <a:lnTo>
                  <a:pt x="68428" y="158572"/>
                </a:lnTo>
                <a:lnTo>
                  <a:pt x="66574" y="153321"/>
                </a:lnTo>
                <a:lnTo>
                  <a:pt x="64385" y="147916"/>
                </a:lnTo>
                <a:lnTo>
                  <a:pt x="62926" y="143360"/>
                </a:lnTo>
                <a:lnTo>
                  <a:pt x="61953" y="139371"/>
                </a:lnTo>
                <a:lnTo>
                  <a:pt x="61305" y="135758"/>
                </a:lnTo>
                <a:lnTo>
                  <a:pt x="61825" y="130493"/>
                </a:lnTo>
                <a:lnTo>
                  <a:pt x="63124" y="124125"/>
                </a:lnTo>
                <a:lnTo>
                  <a:pt x="64943" y="117022"/>
                </a:lnTo>
                <a:lnTo>
                  <a:pt x="66155" y="110382"/>
                </a:lnTo>
                <a:lnTo>
                  <a:pt x="66964" y="104050"/>
                </a:lnTo>
                <a:lnTo>
                  <a:pt x="67502" y="97924"/>
                </a:lnTo>
                <a:lnTo>
                  <a:pt x="69766" y="91934"/>
                </a:lnTo>
                <a:lnTo>
                  <a:pt x="73181" y="86037"/>
                </a:lnTo>
                <a:lnTo>
                  <a:pt x="77362" y="80200"/>
                </a:lnTo>
                <a:lnTo>
                  <a:pt x="81103" y="74403"/>
                </a:lnTo>
                <a:lnTo>
                  <a:pt x="84548" y="68634"/>
                </a:lnTo>
                <a:lnTo>
                  <a:pt x="87798" y="62883"/>
                </a:lnTo>
                <a:lnTo>
                  <a:pt x="91869" y="57144"/>
                </a:lnTo>
                <a:lnTo>
                  <a:pt x="96489" y="51413"/>
                </a:lnTo>
                <a:lnTo>
                  <a:pt x="101473" y="45688"/>
                </a:lnTo>
                <a:lnTo>
                  <a:pt x="106702" y="40918"/>
                </a:lnTo>
                <a:lnTo>
                  <a:pt x="112092" y="36786"/>
                </a:lnTo>
                <a:lnTo>
                  <a:pt x="117590" y="33078"/>
                </a:lnTo>
                <a:lnTo>
                  <a:pt x="123161" y="28702"/>
                </a:lnTo>
                <a:lnTo>
                  <a:pt x="128780" y="23879"/>
                </a:lnTo>
                <a:lnTo>
                  <a:pt x="134431" y="18759"/>
                </a:lnTo>
                <a:lnTo>
                  <a:pt x="140103" y="14393"/>
                </a:lnTo>
                <a:lnTo>
                  <a:pt x="145790" y="10530"/>
                </a:lnTo>
                <a:lnTo>
                  <a:pt x="151485" y="7002"/>
                </a:lnTo>
                <a:lnTo>
                  <a:pt x="162894" y="3082"/>
                </a:lnTo>
                <a:lnTo>
                  <a:pt x="173363" y="1340"/>
                </a:lnTo>
                <a:lnTo>
                  <a:pt x="185563" y="359"/>
                </a:lnTo>
                <a:lnTo>
                  <a:pt x="195503" y="130"/>
                </a:lnTo>
                <a:lnTo>
                  <a:pt x="207258" y="0"/>
                </a:lnTo>
                <a:lnTo>
                  <a:pt x="209609" y="935"/>
                </a:lnTo>
                <a:lnTo>
                  <a:pt x="211177" y="2510"/>
                </a:lnTo>
                <a:lnTo>
                  <a:pt x="213871" y="6801"/>
                </a:lnTo>
                <a:lnTo>
                  <a:pt x="218244" y="11883"/>
                </a:lnTo>
                <a:lnTo>
                  <a:pt x="219791" y="14571"/>
                </a:lnTo>
                <a:lnTo>
                  <a:pt x="221510" y="20098"/>
                </a:lnTo>
                <a:lnTo>
                  <a:pt x="222274" y="25730"/>
                </a:lnTo>
                <a:lnTo>
                  <a:pt x="222478" y="28566"/>
                </a:lnTo>
                <a:lnTo>
                  <a:pt x="223566" y="32361"/>
                </a:lnTo>
                <a:lnTo>
                  <a:pt x="225244" y="36796"/>
                </a:lnTo>
                <a:lnTo>
                  <a:pt x="227315" y="41658"/>
                </a:lnTo>
                <a:lnTo>
                  <a:pt x="228696" y="45851"/>
                </a:lnTo>
                <a:lnTo>
                  <a:pt x="229617" y="49599"/>
                </a:lnTo>
                <a:lnTo>
                  <a:pt x="230230" y="53051"/>
                </a:lnTo>
                <a:lnTo>
                  <a:pt x="230639" y="57257"/>
                </a:lnTo>
                <a:lnTo>
                  <a:pt x="230912" y="61966"/>
                </a:lnTo>
                <a:lnTo>
                  <a:pt x="231215" y="72278"/>
                </a:lnTo>
                <a:lnTo>
                  <a:pt x="231350" y="83211"/>
                </a:lnTo>
                <a:lnTo>
                  <a:pt x="232338" y="87841"/>
                </a:lnTo>
                <a:lnTo>
                  <a:pt x="233950" y="91880"/>
                </a:lnTo>
                <a:lnTo>
                  <a:pt x="235976" y="95525"/>
                </a:lnTo>
                <a:lnTo>
                  <a:pt x="238280" y="98908"/>
                </a:lnTo>
                <a:lnTo>
                  <a:pt x="240768" y="102116"/>
                </a:lnTo>
                <a:lnTo>
                  <a:pt x="243380" y="105207"/>
                </a:lnTo>
                <a:lnTo>
                  <a:pt x="245121" y="109173"/>
                </a:lnTo>
                <a:lnTo>
                  <a:pt x="246281" y="113721"/>
                </a:lnTo>
                <a:lnTo>
                  <a:pt x="247055" y="118659"/>
                </a:lnTo>
                <a:lnTo>
                  <a:pt x="248523" y="121950"/>
                </a:lnTo>
                <a:lnTo>
                  <a:pt x="250455" y="124145"/>
                </a:lnTo>
                <a:lnTo>
                  <a:pt x="257724" y="129773"/>
                </a:lnTo>
                <a:lnTo>
                  <a:pt x="263134" y="134800"/>
                </a:lnTo>
                <a:lnTo>
                  <a:pt x="268714" y="140209"/>
                </a:lnTo>
                <a:lnTo>
                  <a:pt x="271535" y="142032"/>
                </a:lnTo>
                <a:lnTo>
                  <a:pt x="280057" y="145551"/>
                </a:lnTo>
                <a:lnTo>
                  <a:pt x="285760" y="149749"/>
                </a:lnTo>
                <a:lnTo>
                  <a:pt x="289566" y="150297"/>
                </a:lnTo>
                <a:lnTo>
                  <a:pt x="302121" y="147470"/>
                </a:lnTo>
                <a:lnTo>
                  <a:pt x="305726" y="146475"/>
                </a:lnTo>
                <a:lnTo>
                  <a:pt x="309868" y="143493"/>
                </a:lnTo>
                <a:lnTo>
                  <a:pt x="314884" y="138992"/>
                </a:lnTo>
                <a:lnTo>
                  <a:pt x="320289" y="133817"/>
                </a:lnTo>
                <a:lnTo>
                  <a:pt x="341758" y="112515"/>
                </a:lnTo>
                <a:lnTo>
                  <a:pt x="344996" y="107377"/>
                </a:lnTo>
                <a:lnTo>
                  <a:pt x="347155" y="102047"/>
                </a:lnTo>
                <a:lnTo>
                  <a:pt x="348594" y="96588"/>
                </a:lnTo>
                <a:lnTo>
                  <a:pt x="350506" y="91996"/>
                </a:lnTo>
                <a:lnTo>
                  <a:pt x="352733" y="87983"/>
                </a:lnTo>
                <a:lnTo>
                  <a:pt x="355171" y="84355"/>
                </a:lnTo>
                <a:lnTo>
                  <a:pt x="356795" y="80031"/>
                </a:lnTo>
                <a:lnTo>
                  <a:pt x="357879" y="75244"/>
                </a:lnTo>
                <a:lnTo>
                  <a:pt x="358601" y="70147"/>
                </a:lnTo>
                <a:lnTo>
                  <a:pt x="359082" y="65796"/>
                </a:lnTo>
                <a:lnTo>
                  <a:pt x="359403" y="61944"/>
                </a:lnTo>
                <a:lnTo>
                  <a:pt x="359617" y="58423"/>
                </a:lnTo>
                <a:lnTo>
                  <a:pt x="360712" y="55123"/>
                </a:lnTo>
                <a:lnTo>
                  <a:pt x="362395" y="51971"/>
                </a:lnTo>
                <a:lnTo>
                  <a:pt x="364469" y="48916"/>
                </a:lnTo>
                <a:lnTo>
                  <a:pt x="364900" y="45928"/>
                </a:lnTo>
                <a:lnTo>
                  <a:pt x="364234" y="42983"/>
                </a:lnTo>
                <a:lnTo>
                  <a:pt x="361907" y="37171"/>
                </a:lnTo>
                <a:lnTo>
                  <a:pt x="360872" y="31413"/>
                </a:lnTo>
                <a:lnTo>
                  <a:pt x="360413" y="25679"/>
                </a:lnTo>
                <a:lnTo>
                  <a:pt x="360290" y="22817"/>
                </a:lnTo>
                <a:lnTo>
                  <a:pt x="359256" y="20908"/>
                </a:lnTo>
                <a:lnTo>
                  <a:pt x="357614" y="19636"/>
                </a:lnTo>
                <a:lnTo>
                  <a:pt x="351832" y="17240"/>
                </a:lnTo>
                <a:lnTo>
                  <a:pt x="351579" y="21686"/>
                </a:lnTo>
                <a:lnTo>
                  <a:pt x="352496" y="23965"/>
                </a:lnTo>
                <a:lnTo>
                  <a:pt x="356055" y="29036"/>
                </a:lnTo>
                <a:lnTo>
                  <a:pt x="358272" y="34465"/>
                </a:lnTo>
                <a:lnTo>
                  <a:pt x="359257" y="40053"/>
                </a:lnTo>
                <a:lnTo>
                  <a:pt x="359694" y="45711"/>
                </a:lnTo>
                <a:lnTo>
                  <a:pt x="360764" y="49506"/>
                </a:lnTo>
                <a:lnTo>
                  <a:pt x="362429" y="53941"/>
                </a:lnTo>
                <a:lnTo>
                  <a:pt x="364492" y="58803"/>
                </a:lnTo>
                <a:lnTo>
                  <a:pt x="366820" y="62996"/>
                </a:lnTo>
                <a:lnTo>
                  <a:pt x="369324" y="66745"/>
                </a:lnTo>
                <a:lnTo>
                  <a:pt x="371946" y="70196"/>
                </a:lnTo>
                <a:lnTo>
                  <a:pt x="374647" y="74402"/>
                </a:lnTo>
                <a:lnTo>
                  <a:pt x="377399" y="79111"/>
                </a:lnTo>
                <a:lnTo>
                  <a:pt x="380187" y="84155"/>
                </a:lnTo>
                <a:lnTo>
                  <a:pt x="382998" y="88470"/>
                </a:lnTo>
                <a:lnTo>
                  <a:pt x="385824" y="92300"/>
                </a:lnTo>
                <a:lnTo>
                  <a:pt x="388661" y="95805"/>
                </a:lnTo>
                <a:lnTo>
                  <a:pt x="391505" y="99094"/>
                </a:lnTo>
                <a:lnTo>
                  <a:pt x="394353" y="102240"/>
                </a:lnTo>
                <a:lnTo>
                  <a:pt x="400058" y="108275"/>
                </a:lnTo>
                <a:lnTo>
                  <a:pt x="405769" y="114132"/>
                </a:lnTo>
                <a:lnTo>
                  <a:pt x="414022" y="119911"/>
                </a:lnTo>
                <a:lnTo>
                  <a:pt x="423087" y="124701"/>
                </a:lnTo>
                <a:lnTo>
                  <a:pt x="434128" y="127777"/>
                </a:lnTo>
                <a:lnTo>
                  <a:pt x="437198" y="1285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5"/>
          <p:cNvSpPr/>
          <p:nvPr/>
        </p:nvSpPr>
        <p:spPr>
          <a:xfrm>
            <a:off x="3431866" y="3439309"/>
            <a:ext cx="257167" cy="126852"/>
          </a:xfrm>
          <a:custGeom>
            <a:avLst/>
            <a:gdLst/>
            <a:ahLst/>
            <a:cxnLst/>
            <a:rect l="0" t="0" r="0" b="0"/>
            <a:pathLst>
              <a:path w="257167" h="126852">
                <a:moveTo>
                  <a:pt x="8563" y="6836"/>
                </a:moveTo>
                <a:lnTo>
                  <a:pt x="344" y="6836"/>
                </a:lnTo>
                <a:lnTo>
                  <a:pt x="148" y="9376"/>
                </a:lnTo>
                <a:lnTo>
                  <a:pt x="61" y="13680"/>
                </a:lnTo>
                <a:lnTo>
                  <a:pt x="0" y="26987"/>
                </a:lnTo>
                <a:lnTo>
                  <a:pt x="950" y="30747"/>
                </a:lnTo>
                <a:lnTo>
                  <a:pt x="2535" y="35159"/>
                </a:lnTo>
                <a:lnTo>
                  <a:pt x="4545" y="40006"/>
                </a:lnTo>
                <a:lnTo>
                  <a:pt x="5884" y="44189"/>
                </a:lnTo>
                <a:lnTo>
                  <a:pt x="6777" y="47930"/>
                </a:lnTo>
                <a:lnTo>
                  <a:pt x="7372" y="51377"/>
                </a:lnTo>
                <a:lnTo>
                  <a:pt x="8722" y="56533"/>
                </a:lnTo>
                <a:lnTo>
                  <a:pt x="10574" y="62827"/>
                </a:lnTo>
                <a:lnTo>
                  <a:pt x="12761" y="69881"/>
                </a:lnTo>
                <a:lnTo>
                  <a:pt x="15172" y="75536"/>
                </a:lnTo>
                <a:lnTo>
                  <a:pt x="17731" y="80258"/>
                </a:lnTo>
                <a:lnTo>
                  <a:pt x="20391" y="84359"/>
                </a:lnTo>
                <a:lnTo>
                  <a:pt x="23116" y="88998"/>
                </a:lnTo>
                <a:lnTo>
                  <a:pt x="25885" y="93995"/>
                </a:lnTo>
                <a:lnTo>
                  <a:pt x="28684" y="99232"/>
                </a:lnTo>
                <a:lnTo>
                  <a:pt x="30550" y="103676"/>
                </a:lnTo>
                <a:lnTo>
                  <a:pt x="31793" y="107591"/>
                </a:lnTo>
                <a:lnTo>
                  <a:pt x="32622" y="111153"/>
                </a:lnTo>
                <a:lnTo>
                  <a:pt x="34128" y="114481"/>
                </a:lnTo>
                <a:lnTo>
                  <a:pt x="36084" y="117652"/>
                </a:lnTo>
                <a:lnTo>
                  <a:pt x="38341" y="120718"/>
                </a:lnTo>
                <a:lnTo>
                  <a:pt x="40798" y="122762"/>
                </a:lnTo>
                <a:lnTo>
                  <a:pt x="43388" y="124125"/>
                </a:lnTo>
                <a:lnTo>
                  <a:pt x="51384" y="126837"/>
                </a:lnTo>
                <a:lnTo>
                  <a:pt x="51423" y="114918"/>
                </a:lnTo>
                <a:lnTo>
                  <a:pt x="51426" y="86300"/>
                </a:lnTo>
                <a:lnTo>
                  <a:pt x="52378" y="80767"/>
                </a:lnTo>
                <a:lnTo>
                  <a:pt x="53966" y="75173"/>
                </a:lnTo>
                <a:lnTo>
                  <a:pt x="55977" y="69539"/>
                </a:lnTo>
                <a:lnTo>
                  <a:pt x="58270" y="63878"/>
                </a:lnTo>
                <a:lnTo>
                  <a:pt x="60751" y="58199"/>
                </a:lnTo>
                <a:lnTo>
                  <a:pt x="66048" y="46809"/>
                </a:lnTo>
                <a:lnTo>
                  <a:pt x="71577" y="35397"/>
                </a:lnTo>
                <a:lnTo>
                  <a:pt x="75337" y="30639"/>
                </a:lnTo>
                <a:lnTo>
                  <a:pt x="79750" y="26514"/>
                </a:lnTo>
                <a:lnTo>
                  <a:pt x="84596" y="22812"/>
                </a:lnTo>
                <a:lnTo>
                  <a:pt x="88779" y="19392"/>
                </a:lnTo>
                <a:lnTo>
                  <a:pt x="92520" y="16159"/>
                </a:lnTo>
                <a:lnTo>
                  <a:pt x="95967" y="13051"/>
                </a:lnTo>
                <a:lnTo>
                  <a:pt x="100171" y="10027"/>
                </a:lnTo>
                <a:lnTo>
                  <a:pt x="104877" y="7058"/>
                </a:lnTo>
                <a:lnTo>
                  <a:pt x="109920" y="4126"/>
                </a:lnTo>
                <a:lnTo>
                  <a:pt x="115187" y="2172"/>
                </a:lnTo>
                <a:lnTo>
                  <a:pt x="120603" y="869"/>
                </a:lnTo>
                <a:lnTo>
                  <a:pt x="126119" y="0"/>
                </a:lnTo>
                <a:lnTo>
                  <a:pt x="131702" y="374"/>
                </a:lnTo>
                <a:lnTo>
                  <a:pt x="137328" y="1575"/>
                </a:lnTo>
                <a:lnTo>
                  <a:pt x="142984" y="3329"/>
                </a:lnTo>
                <a:lnTo>
                  <a:pt x="148660" y="5450"/>
                </a:lnTo>
                <a:lnTo>
                  <a:pt x="154348" y="7817"/>
                </a:lnTo>
                <a:lnTo>
                  <a:pt x="160046" y="10347"/>
                </a:lnTo>
                <a:lnTo>
                  <a:pt x="165749" y="13939"/>
                </a:lnTo>
                <a:lnTo>
                  <a:pt x="171457" y="18239"/>
                </a:lnTo>
                <a:lnTo>
                  <a:pt x="177167" y="23010"/>
                </a:lnTo>
                <a:lnTo>
                  <a:pt x="181925" y="28096"/>
                </a:lnTo>
                <a:lnTo>
                  <a:pt x="186051" y="33392"/>
                </a:lnTo>
                <a:lnTo>
                  <a:pt x="189753" y="38827"/>
                </a:lnTo>
                <a:lnTo>
                  <a:pt x="193174" y="44356"/>
                </a:lnTo>
                <a:lnTo>
                  <a:pt x="196407" y="49947"/>
                </a:lnTo>
                <a:lnTo>
                  <a:pt x="202540" y="61238"/>
                </a:lnTo>
                <a:lnTo>
                  <a:pt x="208440" y="72607"/>
                </a:lnTo>
                <a:lnTo>
                  <a:pt x="211347" y="77353"/>
                </a:lnTo>
                <a:lnTo>
                  <a:pt x="214238" y="81470"/>
                </a:lnTo>
                <a:lnTo>
                  <a:pt x="217117" y="85167"/>
                </a:lnTo>
                <a:lnTo>
                  <a:pt x="219989" y="88584"/>
                </a:lnTo>
                <a:lnTo>
                  <a:pt x="222857" y="91814"/>
                </a:lnTo>
                <a:lnTo>
                  <a:pt x="228582" y="97944"/>
                </a:lnTo>
                <a:lnTo>
                  <a:pt x="240019" y="109640"/>
                </a:lnTo>
                <a:lnTo>
                  <a:pt x="257166" y="1268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6"/>
          <p:cNvSpPr/>
          <p:nvPr/>
        </p:nvSpPr>
        <p:spPr>
          <a:xfrm>
            <a:off x="3663314" y="3308985"/>
            <a:ext cx="197169" cy="402908"/>
          </a:xfrm>
          <a:custGeom>
            <a:avLst/>
            <a:gdLst/>
            <a:ahLst/>
            <a:cxnLst/>
            <a:rect l="0" t="0" r="0" b="0"/>
            <a:pathLst>
              <a:path w="197169" h="402908">
                <a:moveTo>
                  <a:pt x="180023" y="0"/>
                </a:moveTo>
                <a:lnTo>
                  <a:pt x="180023" y="16760"/>
                </a:lnTo>
                <a:lnTo>
                  <a:pt x="184574" y="17031"/>
                </a:lnTo>
                <a:lnTo>
                  <a:pt x="185915" y="18021"/>
                </a:lnTo>
                <a:lnTo>
                  <a:pt x="186808" y="19634"/>
                </a:lnTo>
                <a:lnTo>
                  <a:pt x="188491" y="25361"/>
                </a:lnTo>
                <a:lnTo>
                  <a:pt x="194467" y="25647"/>
                </a:lnTo>
                <a:lnTo>
                  <a:pt x="197168" y="25717"/>
                </a:lnTo>
                <a:lnTo>
                  <a:pt x="197168" y="30268"/>
                </a:lnTo>
                <a:lnTo>
                  <a:pt x="196216" y="31609"/>
                </a:lnTo>
                <a:lnTo>
                  <a:pt x="194628" y="32502"/>
                </a:lnTo>
                <a:lnTo>
                  <a:pt x="192618" y="33098"/>
                </a:lnTo>
                <a:lnTo>
                  <a:pt x="191277" y="35400"/>
                </a:lnTo>
                <a:lnTo>
                  <a:pt x="188438" y="47742"/>
                </a:lnTo>
                <a:lnTo>
                  <a:pt x="184398" y="58049"/>
                </a:lnTo>
                <a:lnTo>
                  <a:pt x="181967" y="68979"/>
                </a:lnTo>
                <a:lnTo>
                  <a:pt x="179935" y="81140"/>
                </a:lnTo>
                <a:lnTo>
                  <a:pt x="178059" y="88383"/>
                </a:lnTo>
                <a:lnTo>
                  <a:pt x="175857" y="96069"/>
                </a:lnTo>
                <a:lnTo>
                  <a:pt x="170578" y="104051"/>
                </a:lnTo>
                <a:lnTo>
                  <a:pt x="163249" y="112230"/>
                </a:lnTo>
                <a:lnTo>
                  <a:pt x="154552" y="120540"/>
                </a:lnTo>
                <a:lnTo>
                  <a:pt x="147803" y="128937"/>
                </a:lnTo>
                <a:lnTo>
                  <a:pt x="142350" y="137393"/>
                </a:lnTo>
                <a:lnTo>
                  <a:pt x="137763" y="145888"/>
                </a:lnTo>
                <a:lnTo>
                  <a:pt x="133752" y="155361"/>
                </a:lnTo>
                <a:lnTo>
                  <a:pt x="130126" y="165487"/>
                </a:lnTo>
                <a:lnTo>
                  <a:pt x="126756" y="176047"/>
                </a:lnTo>
                <a:lnTo>
                  <a:pt x="122604" y="186897"/>
                </a:lnTo>
                <a:lnTo>
                  <a:pt x="117931" y="197940"/>
                </a:lnTo>
                <a:lnTo>
                  <a:pt x="112910" y="209113"/>
                </a:lnTo>
                <a:lnTo>
                  <a:pt x="108612" y="219418"/>
                </a:lnTo>
                <a:lnTo>
                  <a:pt x="104793" y="229146"/>
                </a:lnTo>
                <a:lnTo>
                  <a:pt x="101294" y="238489"/>
                </a:lnTo>
                <a:lnTo>
                  <a:pt x="96104" y="248528"/>
                </a:lnTo>
                <a:lnTo>
                  <a:pt x="89788" y="259030"/>
                </a:lnTo>
                <a:lnTo>
                  <a:pt x="82718" y="269841"/>
                </a:lnTo>
                <a:lnTo>
                  <a:pt x="77054" y="279907"/>
                </a:lnTo>
                <a:lnTo>
                  <a:pt x="72324" y="289474"/>
                </a:lnTo>
                <a:lnTo>
                  <a:pt x="68219" y="298710"/>
                </a:lnTo>
                <a:lnTo>
                  <a:pt x="63577" y="307725"/>
                </a:lnTo>
                <a:lnTo>
                  <a:pt x="58577" y="316592"/>
                </a:lnTo>
                <a:lnTo>
                  <a:pt x="53340" y="325361"/>
                </a:lnTo>
                <a:lnTo>
                  <a:pt x="48895" y="333112"/>
                </a:lnTo>
                <a:lnTo>
                  <a:pt x="41416" y="346805"/>
                </a:lnTo>
                <a:lnTo>
                  <a:pt x="31851" y="365224"/>
                </a:lnTo>
                <a:lnTo>
                  <a:pt x="25904" y="374411"/>
                </a:lnTo>
                <a:lnTo>
                  <a:pt x="20085" y="381670"/>
                </a:lnTo>
                <a:lnTo>
                  <a:pt x="14325" y="388071"/>
                </a:lnTo>
                <a:lnTo>
                  <a:pt x="8757" y="394050"/>
                </a:lnTo>
                <a:lnTo>
                  <a:pt x="0" y="4029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7"/>
          <p:cNvSpPr/>
          <p:nvPr/>
        </p:nvSpPr>
        <p:spPr>
          <a:xfrm>
            <a:off x="3980497" y="3386137"/>
            <a:ext cx="197169" cy="197168"/>
          </a:xfrm>
          <a:custGeom>
            <a:avLst/>
            <a:gdLst/>
            <a:ahLst/>
            <a:cxnLst/>
            <a:rect l="0" t="0" r="0" b="0"/>
            <a:pathLst>
              <a:path w="197169" h="197168">
                <a:moveTo>
                  <a:pt x="0" y="0"/>
                </a:moveTo>
                <a:lnTo>
                  <a:pt x="28619" y="28619"/>
                </a:lnTo>
                <a:lnTo>
                  <a:pt x="30509" y="32415"/>
                </a:lnTo>
                <a:lnTo>
                  <a:pt x="31770" y="36850"/>
                </a:lnTo>
                <a:lnTo>
                  <a:pt x="32610" y="41711"/>
                </a:lnTo>
                <a:lnTo>
                  <a:pt x="34123" y="45905"/>
                </a:lnTo>
                <a:lnTo>
                  <a:pt x="36083" y="49654"/>
                </a:lnTo>
                <a:lnTo>
                  <a:pt x="38343" y="53105"/>
                </a:lnTo>
                <a:lnTo>
                  <a:pt x="40802" y="57311"/>
                </a:lnTo>
                <a:lnTo>
                  <a:pt x="43394" y="62020"/>
                </a:lnTo>
                <a:lnTo>
                  <a:pt x="46075" y="67064"/>
                </a:lnTo>
                <a:lnTo>
                  <a:pt x="49767" y="72332"/>
                </a:lnTo>
                <a:lnTo>
                  <a:pt x="54133" y="77749"/>
                </a:lnTo>
                <a:lnTo>
                  <a:pt x="58949" y="83265"/>
                </a:lnTo>
                <a:lnTo>
                  <a:pt x="66839" y="91934"/>
                </a:lnTo>
                <a:lnTo>
                  <a:pt x="74474" y="99914"/>
                </a:lnTo>
                <a:lnTo>
                  <a:pt x="84217" y="109812"/>
                </a:lnTo>
                <a:lnTo>
                  <a:pt x="89482" y="114166"/>
                </a:lnTo>
                <a:lnTo>
                  <a:pt x="94897" y="118020"/>
                </a:lnTo>
                <a:lnTo>
                  <a:pt x="100412" y="121543"/>
                </a:lnTo>
                <a:lnTo>
                  <a:pt x="105042" y="125796"/>
                </a:lnTo>
                <a:lnTo>
                  <a:pt x="109080" y="130537"/>
                </a:lnTo>
                <a:lnTo>
                  <a:pt x="112726" y="135602"/>
                </a:lnTo>
                <a:lnTo>
                  <a:pt x="117060" y="139931"/>
                </a:lnTo>
                <a:lnTo>
                  <a:pt x="121855" y="143770"/>
                </a:lnTo>
                <a:lnTo>
                  <a:pt x="126957" y="147282"/>
                </a:lnTo>
                <a:lnTo>
                  <a:pt x="132263" y="150576"/>
                </a:lnTo>
                <a:lnTo>
                  <a:pt x="137705" y="153724"/>
                </a:lnTo>
                <a:lnTo>
                  <a:pt x="143239" y="156775"/>
                </a:lnTo>
                <a:lnTo>
                  <a:pt x="147880" y="159762"/>
                </a:lnTo>
                <a:lnTo>
                  <a:pt x="151927" y="162706"/>
                </a:lnTo>
                <a:lnTo>
                  <a:pt x="155577" y="165620"/>
                </a:lnTo>
                <a:lnTo>
                  <a:pt x="159916" y="168516"/>
                </a:lnTo>
                <a:lnTo>
                  <a:pt x="164713" y="171399"/>
                </a:lnTo>
                <a:lnTo>
                  <a:pt x="169816" y="174273"/>
                </a:lnTo>
                <a:lnTo>
                  <a:pt x="174171" y="177142"/>
                </a:lnTo>
                <a:lnTo>
                  <a:pt x="178026" y="180008"/>
                </a:lnTo>
                <a:lnTo>
                  <a:pt x="186507" y="186899"/>
                </a:lnTo>
                <a:lnTo>
                  <a:pt x="190207" y="190381"/>
                </a:lnTo>
                <a:lnTo>
                  <a:pt x="197168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8"/>
          <p:cNvSpPr/>
          <p:nvPr/>
        </p:nvSpPr>
        <p:spPr>
          <a:xfrm>
            <a:off x="3980497" y="3386137"/>
            <a:ext cx="222886" cy="257176"/>
          </a:xfrm>
          <a:custGeom>
            <a:avLst/>
            <a:gdLst/>
            <a:ahLst/>
            <a:cxnLst/>
            <a:rect l="0" t="0" r="0" b="0"/>
            <a:pathLst>
              <a:path w="222886" h="257176">
                <a:moveTo>
                  <a:pt x="222885" y="0"/>
                </a:moveTo>
                <a:lnTo>
                  <a:pt x="214666" y="0"/>
                </a:lnTo>
                <a:lnTo>
                  <a:pt x="209866" y="4551"/>
                </a:lnTo>
                <a:lnTo>
                  <a:pt x="205034" y="11865"/>
                </a:lnTo>
                <a:lnTo>
                  <a:pt x="202412" y="16483"/>
                </a:lnTo>
                <a:lnTo>
                  <a:pt x="197806" y="21466"/>
                </a:lnTo>
                <a:lnTo>
                  <a:pt x="191878" y="26693"/>
                </a:lnTo>
                <a:lnTo>
                  <a:pt x="185069" y="32083"/>
                </a:lnTo>
                <a:lnTo>
                  <a:pt x="178625" y="38534"/>
                </a:lnTo>
                <a:lnTo>
                  <a:pt x="172423" y="45692"/>
                </a:lnTo>
                <a:lnTo>
                  <a:pt x="159500" y="62218"/>
                </a:lnTo>
                <a:lnTo>
                  <a:pt x="144231" y="82262"/>
                </a:lnTo>
                <a:lnTo>
                  <a:pt x="136160" y="91989"/>
                </a:lnTo>
                <a:lnTo>
                  <a:pt x="127920" y="101331"/>
                </a:lnTo>
                <a:lnTo>
                  <a:pt x="119570" y="110417"/>
                </a:lnTo>
                <a:lnTo>
                  <a:pt x="111146" y="120283"/>
                </a:lnTo>
                <a:lnTo>
                  <a:pt x="102672" y="130671"/>
                </a:lnTo>
                <a:lnTo>
                  <a:pt x="94166" y="141407"/>
                </a:lnTo>
                <a:lnTo>
                  <a:pt x="85637" y="150469"/>
                </a:lnTo>
                <a:lnTo>
                  <a:pt x="77094" y="158415"/>
                </a:lnTo>
                <a:lnTo>
                  <a:pt x="68541" y="165618"/>
                </a:lnTo>
                <a:lnTo>
                  <a:pt x="60934" y="173277"/>
                </a:lnTo>
                <a:lnTo>
                  <a:pt x="53957" y="181240"/>
                </a:lnTo>
                <a:lnTo>
                  <a:pt x="47402" y="189407"/>
                </a:lnTo>
                <a:lnTo>
                  <a:pt x="41126" y="196756"/>
                </a:lnTo>
                <a:lnTo>
                  <a:pt x="35038" y="203561"/>
                </a:lnTo>
                <a:lnTo>
                  <a:pt x="29073" y="210002"/>
                </a:lnTo>
                <a:lnTo>
                  <a:pt x="24144" y="216202"/>
                </a:lnTo>
                <a:lnTo>
                  <a:pt x="19906" y="222240"/>
                </a:lnTo>
                <a:lnTo>
                  <a:pt x="16129" y="228170"/>
                </a:lnTo>
                <a:lnTo>
                  <a:pt x="12657" y="233076"/>
                </a:lnTo>
                <a:lnTo>
                  <a:pt x="6260" y="241067"/>
                </a:lnTo>
                <a:lnTo>
                  <a:pt x="2783" y="247793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2960369" y="4024470"/>
            <a:ext cx="1577341" cy="878990"/>
            <a:chOff x="2960369" y="4024470"/>
            <a:chExt cx="1577341" cy="878990"/>
          </a:xfrm>
        </p:grpSpPr>
        <p:sp>
          <p:nvSpPr>
            <p:cNvPr id="24" name="SMARTPenAnnotation229"/>
            <p:cNvSpPr/>
            <p:nvPr/>
          </p:nvSpPr>
          <p:spPr>
            <a:xfrm>
              <a:off x="3158052" y="4024470"/>
              <a:ext cx="428111" cy="302915"/>
            </a:xfrm>
            <a:custGeom>
              <a:avLst/>
              <a:gdLst/>
              <a:ahLst/>
              <a:cxnLst/>
              <a:rect l="0" t="0" r="0" b="0"/>
              <a:pathLst>
                <a:path w="428111" h="302915">
                  <a:moveTo>
                    <a:pt x="59492" y="81757"/>
                  </a:moveTo>
                  <a:lnTo>
                    <a:pt x="59492" y="77206"/>
                  </a:lnTo>
                  <a:lnTo>
                    <a:pt x="58540" y="75866"/>
                  </a:lnTo>
                  <a:lnTo>
                    <a:pt x="56952" y="74972"/>
                  </a:lnTo>
                  <a:lnTo>
                    <a:pt x="54942" y="74376"/>
                  </a:lnTo>
                  <a:lnTo>
                    <a:pt x="54554" y="73979"/>
                  </a:lnTo>
                  <a:lnTo>
                    <a:pt x="55247" y="73714"/>
                  </a:lnTo>
                  <a:lnTo>
                    <a:pt x="56663" y="73538"/>
                  </a:lnTo>
                  <a:lnTo>
                    <a:pt x="56653" y="72467"/>
                  </a:lnTo>
                  <a:lnTo>
                    <a:pt x="54103" y="68739"/>
                  </a:lnTo>
                  <a:lnTo>
                    <a:pt x="53994" y="66410"/>
                  </a:lnTo>
                  <a:lnTo>
                    <a:pt x="54875" y="63906"/>
                  </a:lnTo>
                  <a:lnTo>
                    <a:pt x="58580" y="57594"/>
                  </a:lnTo>
                  <a:lnTo>
                    <a:pt x="59222" y="51949"/>
                  </a:lnTo>
                  <a:lnTo>
                    <a:pt x="60265" y="49503"/>
                  </a:lnTo>
                  <a:lnTo>
                    <a:pt x="63963" y="44244"/>
                  </a:lnTo>
                  <a:lnTo>
                    <a:pt x="71322" y="38732"/>
                  </a:lnTo>
                  <a:lnTo>
                    <a:pt x="83635" y="30274"/>
                  </a:lnTo>
                  <a:lnTo>
                    <a:pt x="91178" y="24586"/>
                  </a:lnTo>
                  <a:lnTo>
                    <a:pt x="100880" y="18883"/>
                  </a:lnTo>
                  <a:lnTo>
                    <a:pt x="111542" y="13173"/>
                  </a:lnTo>
                  <a:lnTo>
                    <a:pt x="121678" y="8413"/>
                  </a:lnTo>
                  <a:lnTo>
                    <a:pt x="148139" y="556"/>
                  </a:lnTo>
                  <a:lnTo>
                    <a:pt x="154785" y="0"/>
                  </a:lnTo>
                  <a:lnTo>
                    <a:pt x="167250" y="1923"/>
                  </a:lnTo>
                  <a:lnTo>
                    <a:pt x="179140" y="3413"/>
                  </a:lnTo>
                  <a:lnTo>
                    <a:pt x="190774" y="5028"/>
                  </a:lnTo>
                  <a:lnTo>
                    <a:pt x="202295" y="8920"/>
                  </a:lnTo>
                  <a:lnTo>
                    <a:pt x="213765" y="13825"/>
                  </a:lnTo>
                  <a:lnTo>
                    <a:pt x="224260" y="19180"/>
                  </a:lnTo>
                  <a:lnTo>
                    <a:pt x="236477" y="27550"/>
                  </a:lnTo>
                  <a:lnTo>
                    <a:pt x="246420" y="33217"/>
                  </a:lnTo>
                  <a:lnTo>
                    <a:pt x="258177" y="41763"/>
                  </a:lnTo>
                  <a:lnTo>
                    <a:pt x="264637" y="50012"/>
                  </a:lnTo>
                  <a:lnTo>
                    <a:pt x="267693" y="54879"/>
                  </a:lnTo>
                  <a:lnTo>
                    <a:pt x="269730" y="60981"/>
                  </a:lnTo>
                  <a:lnTo>
                    <a:pt x="271088" y="67906"/>
                  </a:lnTo>
                  <a:lnTo>
                    <a:pt x="271994" y="75381"/>
                  </a:lnTo>
                  <a:lnTo>
                    <a:pt x="272598" y="82269"/>
                  </a:lnTo>
                  <a:lnTo>
                    <a:pt x="273000" y="88766"/>
                  </a:lnTo>
                  <a:lnTo>
                    <a:pt x="273447" y="101065"/>
                  </a:lnTo>
                  <a:lnTo>
                    <a:pt x="273646" y="112881"/>
                  </a:lnTo>
                  <a:lnTo>
                    <a:pt x="272747" y="118699"/>
                  </a:lnTo>
                  <a:lnTo>
                    <a:pt x="271194" y="124482"/>
                  </a:lnTo>
                  <a:lnTo>
                    <a:pt x="261859" y="152003"/>
                  </a:lnTo>
                  <a:lnTo>
                    <a:pt x="259174" y="159068"/>
                  </a:lnTo>
                  <a:lnTo>
                    <a:pt x="256431" y="165683"/>
                  </a:lnTo>
                  <a:lnTo>
                    <a:pt x="253650" y="171997"/>
                  </a:lnTo>
                  <a:lnTo>
                    <a:pt x="249891" y="178113"/>
                  </a:lnTo>
                  <a:lnTo>
                    <a:pt x="245480" y="184094"/>
                  </a:lnTo>
                  <a:lnTo>
                    <a:pt x="240634" y="189987"/>
                  </a:lnTo>
                  <a:lnTo>
                    <a:pt x="235499" y="195820"/>
                  </a:lnTo>
                  <a:lnTo>
                    <a:pt x="230170" y="201614"/>
                  </a:lnTo>
                  <a:lnTo>
                    <a:pt x="219169" y="213132"/>
                  </a:lnTo>
                  <a:lnTo>
                    <a:pt x="207930" y="224601"/>
                  </a:lnTo>
                  <a:lnTo>
                    <a:pt x="201313" y="230326"/>
                  </a:lnTo>
                  <a:lnTo>
                    <a:pt x="194045" y="236049"/>
                  </a:lnTo>
                  <a:lnTo>
                    <a:pt x="186341" y="241768"/>
                  </a:lnTo>
                  <a:lnTo>
                    <a:pt x="179301" y="246534"/>
                  </a:lnTo>
                  <a:lnTo>
                    <a:pt x="166398" y="254369"/>
                  </a:lnTo>
                  <a:lnTo>
                    <a:pt x="154314" y="263566"/>
                  </a:lnTo>
                  <a:lnTo>
                    <a:pt x="148424" y="268686"/>
                  </a:lnTo>
                  <a:lnTo>
                    <a:pt x="141640" y="273051"/>
                  </a:lnTo>
                  <a:lnTo>
                    <a:pt x="134260" y="276914"/>
                  </a:lnTo>
                  <a:lnTo>
                    <a:pt x="119392" y="283746"/>
                  </a:lnTo>
                  <a:lnTo>
                    <a:pt x="94326" y="295893"/>
                  </a:lnTo>
                  <a:lnTo>
                    <a:pt x="82594" y="300754"/>
                  </a:lnTo>
                  <a:lnTo>
                    <a:pt x="71030" y="302914"/>
                  </a:lnTo>
                  <a:lnTo>
                    <a:pt x="59540" y="301334"/>
                  </a:lnTo>
                  <a:lnTo>
                    <a:pt x="48084" y="298409"/>
                  </a:lnTo>
                  <a:lnTo>
                    <a:pt x="36642" y="297110"/>
                  </a:lnTo>
                  <a:lnTo>
                    <a:pt x="31876" y="295810"/>
                  </a:lnTo>
                  <a:lnTo>
                    <a:pt x="20618" y="290384"/>
                  </a:lnTo>
                  <a:lnTo>
                    <a:pt x="11250" y="287400"/>
                  </a:lnTo>
                  <a:lnTo>
                    <a:pt x="5349" y="283327"/>
                  </a:lnTo>
                  <a:lnTo>
                    <a:pt x="3394" y="280907"/>
                  </a:lnTo>
                  <a:lnTo>
                    <a:pt x="2091" y="278341"/>
                  </a:lnTo>
                  <a:lnTo>
                    <a:pt x="643" y="272950"/>
                  </a:lnTo>
                  <a:lnTo>
                    <a:pt x="0" y="267380"/>
                  </a:lnTo>
                  <a:lnTo>
                    <a:pt x="781" y="265513"/>
                  </a:lnTo>
                  <a:lnTo>
                    <a:pt x="2254" y="264268"/>
                  </a:lnTo>
                  <a:lnTo>
                    <a:pt x="4188" y="263439"/>
                  </a:lnTo>
                  <a:lnTo>
                    <a:pt x="5478" y="261933"/>
                  </a:lnTo>
                  <a:lnTo>
                    <a:pt x="6338" y="259977"/>
                  </a:lnTo>
                  <a:lnTo>
                    <a:pt x="6911" y="257720"/>
                  </a:lnTo>
                  <a:lnTo>
                    <a:pt x="10088" y="252673"/>
                  </a:lnTo>
                  <a:lnTo>
                    <a:pt x="12269" y="249994"/>
                  </a:lnTo>
                  <a:lnTo>
                    <a:pt x="24439" y="241671"/>
                  </a:lnTo>
                  <a:lnTo>
                    <a:pt x="32166" y="238555"/>
                  </a:lnTo>
                  <a:lnTo>
                    <a:pt x="39727" y="237170"/>
                  </a:lnTo>
                  <a:lnTo>
                    <a:pt x="49438" y="236555"/>
                  </a:lnTo>
                  <a:lnTo>
                    <a:pt x="62644" y="236281"/>
                  </a:lnTo>
                  <a:lnTo>
                    <a:pt x="70166" y="236208"/>
                  </a:lnTo>
                  <a:lnTo>
                    <a:pt x="77085" y="235207"/>
                  </a:lnTo>
                  <a:lnTo>
                    <a:pt x="89854" y="231555"/>
                  </a:lnTo>
                  <a:lnTo>
                    <a:pt x="96879" y="230200"/>
                  </a:lnTo>
                  <a:lnTo>
                    <a:pt x="104419" y="229296"/>
                  </a:lnTo>
                  <a:lnTo>
                    <a:pt x="112304" y="228694"/>
                  </a:lnTo>
                  <a:lnTo>
                    <a:pt x="119465" y="228293"/>
                  </a:lnTo>
                  <a:lnTo>
                    <a:pt x="132502" y="227846"/>
                  </a:lnTo>
                  <a:lnTo>
                    <a:pt x="171518" y="227537"/>
                  </a:lnTo>
                  <a:lnTo>
                    <a:pt x="179896" y="227521"/>
                  </a:lnTo>
                  <a:lnTo>
                    <a:pt x="188339" y="228463"/>
                  </a:lnTo>
                  <a:lnTo>
                    <a:pt x="196825" y="230043"/>
                  </a:lnTo>
                  <a:lnTo>
                    <a:pt x="205340" y="232050"/>
                  </a:lnTo>
                  <a:lnTo>
                    <a:pt x="213874" y="233387"/>
                  </a:lnTo>
                  <a:lnTo>
                    <a:pt x="222421" y="234279"/>
                  </a:lnTo>
                  <a:lnTo>
                    <a:pt x="230976" y="234873"/>
                  </a:lnTo>
                  <a:lnTo>
                    <a:pt x="239538" y="235269"/>
                  </a:lnTo>
                  <a:lnTo>
                    <a:pt x="256670" y="235710"/>
                  </a:lnTo>
                  <a:lnTo>
                    <a:pt x="308096" y="236031"/>
                  </a:lnTo>
                  <a:lnTo>
                    <a:pt x="316668" y="236994"/>
                  </a:lnTo>
                  <a:lnTo>
                    <a:pt x="325240" y="238588"/>
                  </a:lnTo>
                  <a:lnTo>
                    <a:pt x="333813" y="240604"/>
                  </a:lnTo>
                  <a:lnTo>
                    <a:pt x="342385" y="241947"/>
                  </a:lnTo>
                  <a:lnTo>
                    <a:pt x="350957" y="242843"/>
                  </a:lnTo>
                  <a:lnTo>
                    <a:pt x="359530" y="243440"/>
                  </a:lnTo>
                  <a:lnTo>
                    <a:pt x="367150" y="243838"/>
                  </a:lnTo>
                  <a:lnTo>
                    <a:pt x="380697" y="244281"/>
                  </a:lnTo>
                  <a:lnTo>
                    <a:pt x="399033" y="244530"/>
                  </a:lnTo>
                  <a:lnTo>
                    <a:pt x="410742" y="247128"/>
                  </a:lnTo>
                  <a:lnTo>
                    <a:pt x="428110" y="2532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30"/>
            <p:cNvSpPr/>
            <p:nvPr/>
          </p:nvSpPr>
          <p:spPr>
            <a:xfrm>
              <a:off x="2960369" y="4414838"/>
              <a:ext cx="925832" cy="77153"/>
            </a:xfrm>
            <a:custGeom>
              <a:avLst/>
              <a:gdLst/>
              <a:ahLst/>
              <a:cxnLst/>
              <a:rect l="0" t="0" r="0" b="0"/>
              <a:pathLst>
                <a:path w="925832" h="77153">
                  <a:moveTo>
                    <a:pt x="0" y="77152"/>
                  </a:moveTo>
                  <a:lnTo>
                    <a:pt x="20152" y="77152"/>
                  </a:lnTo>
                  <a:lnTo>
                    <a:pt x="22959" y="76199"/>
                  </a:lnTo>
                  <a:lnTo>
                    <a:pt x="25784" y="74612"/>
                  </a:lnTo>
                  <a:lnTo>
                    <a:pt x="28620" y="72601"/>
                  </a:lnTo>
                  <a:lnTo>
                    <a:pt x="36850" y="70366"/>
                  </a:lnTo>
                  <a:lnTo>
                    <a:pt x="46858" y="68421"/>
                  </a:lnTo>
                  <a:lnTo>
                    <a:pt x="52194" y="66569"/>
                  </a:lnTo>
                  <a:lnTo>
                    <a:pt x="57656" y="64381"/>
                  </a:lnTo>
                  <a:lnTo>
                    <a:pt x="64155" y="62923"/>
                  </a:lnTo>
                  <a:lnTo>
                    <a:pt x="78996" y="61303"/>
                  </a:lnTo>
                  <a:lnTo>
                    <a:pt x="86954" y="59918"/>
                  </a:lnTo>
                  <a:lnTo>
                    <a:pt x="95117" y="58043"/>
                  </a:lnTo>
                  <a:lnTo>
                    <a:pt x="103417" y="55840"/>
                  </a:lnTo>
                  <a:lnTo>
                    <a:pt x="111807" y="54372"/>
                  </a:lnTo>
                  <a:lnTo>
                    <a:pt x="128750" y="52740"/>
                  </a:lnTo>
                  <a:lnTo>
                    <a:pt x="137269" y="51352"/>
                  </a:lnTo>
                  <a:lnTo>
                    <a:pt x="145805" y="49474"/>
                  </a:lnTo>
                  <a:lnTo>
                    <a:pt x="154354" y="47270"/>
                  </a:lnTo>
                  <a:lnTo>
                    <a:pt x="163862" y="45800"/>
                  </a:lnTo>
                  <a:lnTo>
                    <a:pt x="184588" y="44168"/>
                  </a:lnTo>
                  <a:lnTo>
                    <a:pt x="195449" y="42780"/>
                  </a:lnTo>
                  <a:lnTo>
                    <a:pt x="206499" y="40902"/>
                  </a:lnTo>
                  <a:lnTo>
                    <a:pt x="217676" y="38698"/>
                  </a:lnTo>
                  <a:lnTo>
                    <a:pt x="240255" y="33709"/>
                  </a:lnTo>
                  <a:lnTo>
                    <a:pt x="251610" y="31044"/>
                  </a:lnTo>
                  <a:lnTo>
                    <a:pt x="263943" y="29269"/>
                  </a:lnTo>
                  <a:lnTo>
                    <a:pt x="290346" y="27296"/>
                  </a:lnTo>
                  <a:lnTo>
                    <a:pt x="303102" y="25816"/>
                  </a:lnTo>
                  <a:lnTo>
                    <a:pt x="315415" y="23879"/>
                  </a:lnTo>
                  <a:lnTo>
                    <a:pt x="327434" y="21633"/>
                  </a:lnTo>
                  <a:lnTo>
                    <a:pt x="340210" y="20137"/>
                  </a:lnTo>
                  <a:lnTo>
                    <a:pt x="367105" y="18474"/>
                  </a:lnTo>
                  <a:lnTo>
                    <a:pt x="380944" y="17078"/>
                  </a:lnTo>
                  <a:lnTo>
                    <a:pt x="394933" y="15195"/>
                  </a:lnTo>
                  <a:lnTo>
                    <a:pt x="409021" y="12988"/>
                  </a:lnTo>
                  <a:lnTo>
                    <a:pt x="423176" y="11516"/>
                  </a:lnTo>
                  <a:lnTo>
                    <a:pt x="451604" y="9880"/>
                  </a:lnTo>
                  <a:lnTo>
                    <a:pt x="480113" y="9153"/>
                  </a:lnTo>
                  <a:lnTo>
                    <a:pt x="508659" y="7877"/>
                  </a:lnTo>
                  <a:lnTo>
                    <a:pt x="522939" y="6204"/>
                  </a:lnTo>
                  <a:lnTo>
                    <a:pt x="537221" y="4136"/>
                  </a:lnTo>
                  <a:lnTo>
                    <a:pt x="565790" y="1838"/>
                  </a:lnTo>
                  <a:lnTo>
                    <a:pt x="594362" y="816"/>
                  </a:lnTo>
                  <a:lnTo>
                    <a:pt x="651511" y="161"/>
                  </a:lnTo>
                  <a:lnTo>
                    <a:pt x="808629" y="0"/>
                  </a:lnTo>
                  <a:lnTo>
                    <a:pt x="819121" y="952"/>
                  </a:lnTo>
                  <a:lnTo>
                    <a:pt x="828973" y="2539"/>
                  </a:lnTo>
                  <a:lnTo>
                    <a:pt x="838399" y="4550"/>
                  </a:lnTo>
                  <a:lnTo>
                    <a:pt x="853952" y="6784"/>
                  </a:lnTo>
                  <a:lnTo>
                    <a:pt x="879459" y="8218"/>
                  </a:lnTo>
                  <a:lnTo>
                    <a:pt x="885391" y="9289"/>
                  </a:lnTo>
                  <a:lnTo>
                    <a:pt x="891251" y="10955"/>
                  </a:lnTo>
                  <a:lnTo>
                    <a:pt x="897062" y="13018"/>
                  </a:lnTo>
                  <a:lnTo>
                    <a:pt x="906060" y="15310"/>
                  </a:lnTo>
                  <a:lnTo>
                    <a:pt x="909793" y="15921"/>
                  </a:lnTo>
                  <a:lnTo>
                    <a:pt x="913233" y="17282"/>
                  </a:lnTo>
                  <a:lnTo>
                    <a:pt x="916480" y="19141"/>
                  </a:lnTo>
                  <a:lnTo>
                    <a:pt x="925831" y="257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1"/>
            <p:cNvSpPr/>
            <p:nvPr/>
          </p:nvSpPr>
          <p:spPr>
            <a:xfrm>
              <a:off x="3097529" y="4544765"/>
              <a:ext cx="320964" cy="358695"/>
            </a:xfrm>
            <a:custGeom>
              <a:avLst/>
              <a:gdLst/>
              <a:ahLst/>
              <a:cxnLst/>
              <a:rect l="0" t="0" r="0" b="0"/>
              <a:pathLst>
                <a:path w="320964" h="358695">
                  <a:moveTo>
                    <a:pt x="0" y="84385"/>
                  </a:moveTo>
                  <a:lnTo>
                    <a:pt x="0" y="76165"/>
                  </a:lnTo>
                  <a:lnTo>
                    <a:pt x="9326" y="66534"/>
                  </a:lnTo>
                  <a:lnTo>
                    <a:pt x="20151" y="55670"/>
                  </a:lnTo>
                  <a:lnTo>
                    <a:pt x="28324" y="50033"/>
                  </a:lnTo>
                  <a:lnTo>
                    <a:pt x="38306" y="44352"/>
                  </a:lnTo>
                  <a:lnTo>
                    <a:pt x="49093" y="38653"/>
                  </a:lnTo>
                  <a:lnTo>
                    <a:pt x="65876" y="30089"/>
                  </a:lnTo>
                  <a:lnTo>
                    <a:pt x="72492" y="27232"/>
                  </a:lnTo>
                  <a:lnTo>
                    <a:pt x="79761" y="24375"/>
                  </a:lnTo>
                  <a:lnTo>
                    <a:pt x="95457" y="18661"/>
                  </a:lnTo>
                  <a:lnTo>
                    <a:pt x="111958" y="12947"/>
                  </a:lnTo>
                  <a:lnTo>
                    <a:pt x="119407" y="11042"/>
                  </a:lnTo>
                  <a:lnTo>
                    <a:pt x="126277" y="9772"/>
                  </a:lnTo>
                  <a:lnTo>
                    <a:pt x="132762" y="8925"/>
                  </a:lnTo>
                  <a:lnTo>
                    <a:pt x="139943" y="7409"/>
                  </a:lnTo>
                  <a:lnTo>
                    <a:pt x="147588" y="5445"/>
                  </a:lnTo>
                  <a:lnTo>
                    <a:pt x="155542" y="3183"/>
                  </a:lnTo>
                  <a:lnTo>
                    <a:pt x="162750" y="1676"/>
                  </a:lnTo>
                  <a:lnTo>
                    <a:pt x="169460" y="670"/>
                  </a:lnTo>
                  <a:lnTo>
                    <a:pt x="175839" y="0"/>
                  </a:lnTo>
                  <a:lnTo>
                    <a:pt x="181996" y="506"/>
                  </a:lnTo>
                  <a:lnTo>
                    <a:pt x="188006" y="1795"/>
                  </a:lnTo>
                  <a:lnTo>
                    <a:pt x="193917" y="3608"/>
                  </a:lnTo>
                  <a:lnTo>
                    <a:pt x="203026" y="5621"/>
                  </a:lnTo>
                  <a:lnTo>
                    <a:pt x="206788" y="6158"/>
                  </a:lnTo>
                  <a:lnTo>
                    <a:pt x="210249" y="7469"/>
                  </a:lnTo>
                  <a:lnTo>
                    <a:pt x="216634" y="11465"/>
                  </a:lnTo>
                  <a:lnTo>
                    <a:pt x="225584" y="19069"/>
                  </a:lnTo>
                  <a:lnTo>
                    <a:pt x="226590" y="22744"/>
                  </a:lnTo>
                  <a:lnTo>
                    <a:pt x="226307" y="27098"/>
                  </a:lnTo>
                  <a:lnTo>
                    <a:pt x="224406" y="36064"/>
                  </a:lnTo>
                  <a:lnTo>
                    <a:pt x="223562" y="43223"/>
                  </a:lnTo>
                  <a:lnTo>
                    <a:pt x="220646" y="52121"/>
                  </a:lnTo>
                  <a:lnTo>
                    <a:pt x="218535" y="57161"/>
                  </a:lnTo>
                  <a:lnTo>
                    <a:pt x="211110" y="67840"/>
                  </a:lnTo>
                  <a:lnTo>
                    <a:pt x="202412" y="78936"/>
                  </a:lnTo>
                  <a:lnTo>
                    <a:pt x="198759" y="84562"/>
                  </a:lnTo>
                  <a:lnTo>
                    <a:pt x="195371" y="90219"/>
                  </a:lnTo>
                  <a:lnTo>
                    <a:pt x="191208" y="95894"/>
                  </a:lnTo>
                  <a:lnTo>
                    <a:pt x="186527" y="101582"/>
                  </a:lnTo>
                  <a:lnTo>
                    <a:pt x="181501" y="107280"/>
                  </a:lnTo>
                  <a:lnTo>
                    <a:pt x="176246" y="112031"/>
                  </a:lnTo>
                  <a:lnTo>
                    <a:pt x="170838" y="116150"/>
                  </a:lnTo>
                  <a:lnTo>
                    <a:pt x="165327" y="119849"/>
                  </a:lnTo>
                  <a:lnTo>
                    <a:pt x="156664" y="126499"/>
                  </a:lnTo>
                  <a:lnTo>
                    <a:pt x="149639" y="132630"/>
                  </a:lnTo>
                  <a:lnTo>
                    <a:pt x="143341" y="138529"/>
                  </a:lnTo>
                  <a:lnTo>
                    <a:pt x="134828" y="144327"/>
                  </a:lnTo>
                  <a:lnTo>
                    <a:pt x="122942" y="151258"/>
                  </a:lnTo>
                  <a:lnTo>
                    <a:pt x="118776" y="152206"/>
                  </a:lnTo>
                  <a:lnTo>
                    <a:pt x="111570" y="152952"/>
                  </a:lnTo>
                  <a:lnTo>
                    <a:pt x="116032" y="152961"/>
                  </a:lnTo>
                  <a:lnTo>
                    <a:pt x="118312" y="152010"/>
                  </a:lnTo>
                  <a:lnTo>
                    <a:pt x="126072" y="147073"/>
                  </a:lnTo>
                  <a:lnTo>
                    <a:pt x="134404" y="144234"/>
                  </a:lnTo>
                  <a:lnTo>
                    <a:pt x="140063" y="140194"/>
                  </a:lnTo>
                  <a:lnTo>
                    <a:pt x="143858" y="138736"/>
                  </a:lnTo>
                  <a:lnTo>
                    <a:pt x="153155" y="137116"/>
                  </a:lnTo>
                  <a:lnTo>
                    <a:pt x="158301" y="135731"/>
                  </a:lnTo>
                  <a:lnTo>
                    <a:pt x="163636" y="133856"/>
                  </a:lnTo>
                  <a:lnTo>
                    <a:pt x="169099" y="131653"/>
                  </a:lnTo>
                  <a:lnTo>
                    <a:pt x="174645" y="130184"/>
                  </a:lnTo>
                  <a:lnTo>
                    <a:pt x="180248" y="129205"/>
                  </a:lnTo>
                  <a:lnTo>
                    <a:pt x="185888" y="128552"/>
                  </a:lnTo>
                  <a:lnTo>
                    <a:pt x="192505" y="128117"/>
                  </a:lnTo>
                  <a:lnTo>
                    <a:pt x="199775" y="127827"/>
                  </a:lnTo>
                  <a:lnTo>
                    <a:pt x="221118" y="127419"/>
                  </a:lnTo>
                  <a:lnTo>
                    <a:pt x="227422" y="127362"/>
                  </a:lnTo>
                  <a:lnTo>
                    <a:pt x="233530" y="128276"/>
                  </a:lnTo>
                  <a:lnTo>
                    <a:pt x="239507" y="129838"/>
                  </a:lnTo>
                  <a:lnTo>
                    <a:pt x="245396" y="131832"/>
                  </a:lnTo>
                  <a:lnTo>
                    <a:pt x="251228" y="134114"/>
                  </a:lnTo>
                  <a:lnTo>
                    <a:pt x="257020" y="136587"/>
                  </a:lnTo>
                  <a:lnTo>
                    <a:pt x="268536" y="141876"/>
                  </a:lnTo>
                  <a:lnTo>
                    <a:pt x="280005" y="147401"/>
                  </a:lnTo>
                  <a:lnTo>
                    <a:pt x="288912" y="153032"/>
                  </a:lnTo>
                  <a:lnTo>
                    <a:pt x="296046" y="158709"/>
                  </a:lnTo>
                  <a:lnTo>
                    <a:pt x="302391" y="164408"/>
                  </a:lnTo>
                  <a:lnTo>
                    <a:pt x="308386" y="172655"/>
                  </a:lnTo>
                  <a:lnTo>
                    <a:pt x="314226" y="182671"/>
                  </a:lnTo>
                  <a:lnTo>
                    <a:pt x="319996" y="193472"/>
                  </a:lnTo>
                  <a:lnTo>
                    <a:pt x="320963" y="199020"/>
                  </a:lnTo>
                  <a:lnTo>
                    <a:pt x="320656" y="204623"/>
                  </a:lnTo>
                  <a:lnTo>
                    <a:pt x="319498" y="210264"/>
                  </a:lnTo>
                  <a:lnTo>
                    <a:pt x="318726" y="216881"/>
                  </a:lnTo>
                  <a:lnTo>
                    <a:pt x="318212" y="224151"/>
                  </a:lnTo>
                  <a:lnTo>
                    <a:pt x="317869" y="231855"/>
                  </a:lnTo>
                  <a:lnTo>
                    <a:pt x="316688" y="238896"/>
                  </a:lnTo>
                  <a:lnTo>
                    <a:pt x="314948" y="245495"/>
                  </a:lnTo>
                  <a:lnTo>
                    <a:pt x="312835" y="251798"/>
                  </a:lnTo>
                  <a:lnTo>
                    <a:pt x="309522" y="258859"/>
                  </a:lnTo>
                  <a:lnTo>
                    <a:pt x="305408" y="266424"/>
                  </a:lnTo>
                  <a:lnTo>
                    <a:pt x="300761" y="274324"/>
                  </a:lnTo>
                  <a:lnTo>
                    <a:pt x="295757" y="281496"/>
                  </a:lnTo>
                  <a:lnTo>
                    <a:pt x="290517" y="288182"/>
                  </a:lnTo>
                  <a:lnTo>
                    <a:pt x="285118" y="294544"/>
                  </a:lnTo>
                  <a:lnTo>
                    <a:pt x="278661" y="300691"/>
                  </a:lnTo>
                  <a:lnTo>
                    <a:pt x="271499" y="306694"/>
                  </a:lnTo>
                  <a:lnTo>
                    <a:pt x="263867" y="312601"/>
                  </a:lnTo>
                  <a:lnTo>
                    <a:pt x="256874" y="318443"/>
                  </a:lnTo>
                  <a:lnTo>
                    <a:pt x="250307" y="324244"/>
                  </a:lnTo>
                  <a:lnTo>
                    <a:pt x="244024" y="330016"/>
                  </a:lnTo>
                  <a:lnTo>
                    <a:pt x="237930" y="334816"/>
                  </a:lnTo>
                  <a:lnTo>
                    <a:pt x="231963" y="338969"/>
                  </a:lnTo>
                  <a:lnTo>
                    <a:pt x="226080" y="342690"/>
                  </a:lnTo>
                  <a:lnTo>
                    <a:pt x="219300" y="345171"/>
                  </a:lnTo>
                  <a:lnTo>
                    <a:pt x="211923" y="346825"/>
                  </a:lnTo>
                  <a:lnTo>
                    <a:pt x="204147" y="347927"/>
                  </a:lnTo>
                  <a:lnTo>
                    <a:pt x="197058" y="349614"/>
                  </a:lnTo>
                  <a:lnTo>
                    <a:pt x="190427" y="351692"/>
                  </a:lnTo>
                  <a:lnTo>
                    <a:pt x="184102" y="354030"/>
                  </a:lnTo>
                  <a:lnTo>
                    <a:pt x="177980" y="355588"/>
                  </a:lnTo>
                  <a:lnTo>
                    <a:pt x="171993" y="356627"/>
                  </a:lnTo>
                  <a:lnTo>
                    <a:pt x="166097" y="357320"/>
                  </a:lnTo>
                  <a:lnTo>
                    <a:pt x="160262" y="357781"/>
                  </a:lnTo>
                  <a:lnTo>
                    <a:pt x="154466" y="358089"/>
                  </a:lnTo>
                  <a:lnTo>
                    <a:pt x="142947" y="358431"/>
                  </a:lnTo>
                  <a:lnTo>
                    <a:pt x="105415" y="358689"/>
                  </a:lnTo>
                  <a:lnTo>
                    <a:pt x="101709" y="358694"/>
                  </a:lnTo>
                  <a:lnTo>
                    <a:pt x="98286" y="357745"/>
                  </a:lnTo>
                  <a:lnTo>
                    <a:pt x="88918" y="352811"/>
                  </a:lnTo>
                  <a:lnTo>
                    <a:pt x="80110" y="349974"/>
                  </a:lnTo>
                  <a:lnTo>
                    <a:pt x="70287" y="342856"/>
                  </a:lnTo>
                  <a:lnTo>
                    <a:pt x="68581" y="3415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2"/>
            <p:cNvSpPr/>
            <p:nvPr/>
          </p:nvSpPr>
          <p:spPr>
            <a:xfrm>
              <a:off x="3903345" y="4114800"/>
              <a:ext cx="154306" cy="111046"/>
            </a:xfrm>
            <a:custGeom>
              <a:avLst/>
              <a:gdLst/>
              <a:ahLst/>
              <a:cxnLst/>
              <a:rect l="0" t="0" r="0" b="0"/>
              <a:pathLst>
                <a:path w="154306" h="111046">
                  <a:moveTo>
                    <a:pt x="0" y="0"/>
                  </a:moveTo>
                  <a:lnTo>
                    <a:pt x="0" y="70150"/>
                  </a:lnTo>
                  <a:lnTo>
                    <a:pt x="952" y="73436"/>
                  </a:lnTo>
                  <a:lnTo>
                    <a:pt x="2540" y="76580"/>
                  </a:lnTo>
                  <a:lnTo>
                    <a:pt x="4550" y="79628"/>
                  </a:lnTo>
                  <a:lnTo>
                    <a:pt x="5891" y="82613"/>
                  </a:lnTo>
                  <a:lnTo>
                    <a:pt x="6784" y="85555"/>
                  </a:lnTo>
                  <a:lnTo>
                    <a:pt x="7381" y="88469"/>
                  </a:lnTo>
                  <a:lnTo>
                    <a:pt x="8730" y="91364"/>
                  </a:lnTo>
                  <a:lnTo>
                    <a:pt x="10583" y="94247"/>
                  </a:lnTo>
                  <a:lnTo>
                    <a:pt x="15849" y="101167"/>
                  </a:lnTo>
                  <a:lnTo>
                    <a:pt x="17233" y="102687"/>
                  </a:lnTo>
                  <a:lnTo>
                    <a:pt x="21311" y="106916"/>
                  </a:lnTo>
                  <a:lnTo>
                    <a:pt x="23732" y="108425"/>
                  </a:lnTo>
                  <a:lnTo>
                    <a:pt x="26299" y="109430"/>
                  </a:lnTo>
                  <a:lnTo>
                    <a:pt x="32711" y="111045"/>
                  </a:lnTo>
                  <a:lnTo>
                    <a:pt x="35142" y="110225"/>
                  </a:lnTo>
                  <a:lnTo>
                    <a:pt x="38668" y="108725"/>
                  </a:lnTo>
                  <a:lnTo>
                    <a:pt x="42923" y="106774"/>
                  </a:lnTo>
                  <a:lnTo>
                    <a:pt x="46713" y="105473"/>
                  </a:lnTo>
                  <a:lnTo>
                    <a:pt x="50192" y="104605"/>
                  </a:lnTo>
                  <a:lnTo>
                    <a:pt x="53463" y="104026"/>
                  </a:lnTo>
                  <a:lnTo>
                    <a:pt x="55645" y="102688"/>
                  </a:lnTo>
                  <a:lnTo>
                    <a:pt x="57099" y="100844"/>
                  </a:lnTo>
                  <a:lnTo>
                    <a:pt x="58069" y="98662"/>
                  </a:lnTo>
                  <a:lnTo>
                    <a:pt x="59667" y="96254"/>
                  </a:lnTo>
                  <a:lnTo>
                    <a:pt x="61685" y="93697"/>
                  </a:lnTo>
                  <a:lnTo>
                    <a:pt x="63983" y="91039"/>
                  </a:lnTo>
                  <a:lnTo>
                    <a:pt x="66468" y="88315"/>
                  </a:lnTo>
                  <a:lnTo>
                    <a:pt x="71768" y="82749"/>
                  </a:lnTo>
                  <a:lnTo>
                    <a:pt x="73563" y="78978"/>
                  </a:lnTo>
                  <a:lnTo>
                    <a:pt x="74759" y="74560"/>
                  </a:lnTo>
                  <a:lnTo>
                    <a:pt x="75557" y="69709"/>
                  </a:lnTo>
                  <a:lnTo>
                    <a:pt x="77041" y="65522"/>
                  </a:lnTo>
                  <a:lnTo>
                    <a:pt x="78983" y="61779"/>
                  </a:lnTo>
                  <a:lnTo>
                    <a:pt x="81230" y="58331"/>
                  </a:lnTo>
                  <a:lnTo>
                    <a:pt x="83681" y="54127"/>
                  </a:lnTo>
                  <a:lnTo>
                    <a:pt x="86267" y="49420"/>
                  </a:lnTo>
                  <a:lnTo>
                    <a:pt x="88944" y="44377"/>
                  </a:lnTo>
                  <a:lnTo>
                    <a:pt x="90728" y="40062"/>
                  </a:lnTo>
                  <a:lnTo>
                    <a:pt x="91918" y="36233"/>
                  </a:lnTo>
                  <a:lnTo>
                    <a:pt x="92711" y="32727"/>
                  </a:lnTo>
                  <a:lnTo>
                    <a:pt x="93240" y="29438"/>
                  </a:lnTo>
                  <a:lnTo>
                    <a:pt x="93592" y="26293"/>
                  </a:lnTo>
                  <a:lnTo>
                    <a:pt x="93827" y="23243"/>
                  </a:lnTo>
                  <a:lnTo>
                    <a:pt x="93984" y="20258"/>
                  </a:lnTo>
                  <a:lnTo>
                    <a:pt x="94158" y="14401"/>
                  </a:lnTo>
                  <a:lnTo>
                    <a:pt x="94255" y="5748"/>
                  </a:lnTo>
                  <a:lnTo>
                    <a:pt x="93317" y="3832"/>
                  </a:lnTo>
                  <a:lnTo>
                    <a:pt x="91739" y="2555"/>
                  </a:lnTo>
                  <a:lnTo>
                    <a:pt x="85828" y="44"/>
                  </a:lnTo>
                  <a:lnTo>
                    <a:pt x="85771" y="2559"/>
                  </a:lnTo>
                  <a:lnTo>
                    <a:pt x="85755" y="4564"/>
                  </a:lnTo>
                  <a:lnTo>
                    <a:pt x="86698" y="6852"/>
                  </a:lnTo>
                  <a:lnTo>
                    <a:pt x="88278" y="9330"/>
                  </a:lnTo>
                  <a:lnTo>
                    <a:pt x="90284" y="11935"/>
                  </a:lnTo>
                  <a:lnTo>
                    <a:pt x="91622" y="14624"/>
                  </a:lnTo>
                  <a:lnTo>
                    <a:pt x="92514" y="17369"/>
                  </a:lnTo>
                  <a:lnTo>
                    <a:pt x="93108" y="20152"/>
                  </a:lnTo>
                  <a:lnTo>
                    <a:pt x="94457" y="22959"/>
                  </a:lnTo>
                  <a:lnTo>
                    <a:pt x="96309" y="25784"/>
                  </a:lnTo>
                  <a:lnTo>
                    <a:pt x="98496" y="28619"/>
                  </a:lnTo>
                  <a:lnTo>
                    <a:pt x="99954" y="31462"/>
                  </a:lnTo>
                  <a:lnTo>
                    <a:pt x="100926" y="34309"/>
                  </a:lnTo>
                  <a:lnTo>
                    <a:pt x="101574" y="37160"/>
                  </a:lnTo>
                  <a:lnTo>
                    <a:pt x="102958" y="40966"/>
                  </a:lnTo>
                  <a:lnTo>
                    <a:pt x="104833" y="45408"/>
                  </a:lnTo>
                  <a:lnTo>
                    <a:pt x="107036" y="50274"/>
                  </a:lnTo>
                  <a:lnTo>
                    <a:pt x="108505" y="54471"/>
                  </a:lnTo>
                  <a:lnTo>
                    <a:pt x="109484" y="58222"/>
                  </a:lnTo>
                  <a:lnTo>
                    <a:pt x="110137" y="61674"/>
                  </a:lnTo>
                  <a:lnTo>
                    <a:pt x="111524" y="64928"/>
                  </a:lnTo>
                  <a:lnTo>
                    <a:pt x="113402" y="68051"/>
                  </a:lnTo>
                  <a:lnTo>
                    <a:pt x="115606" y="71085"/>
                  </a:lnTo>
                  <a:lnTo>
                    <a:pt x="118028" y="74060"/>
                  </a:lnTo>
                  <a:lnTo>
                    <a:pt x="120595" y="76995"/>
                  </a:lnTo>
                  <a:lnTo>
                    <a:pt x="123259" y="79905"/>
                  </a:lnTo>
                  <a:lnTo>
                    <a:pt x="125988" y="81845"/>
                  </a:lnTo>
                  <a:lnTo>
                    <a:pt x="128759" y="83138"/>
                  </a:lnTo>
                  <a:lnTo>
                    <a:pt x="131559" y="84000"/>
                  </a:lnTo>
                  <a:lnTo>
                    <a:pt x="134379" y="85528"/>
                  </a:lnTo>
                  <a:lnTo>
                    <a:pt x="137211" y="87498"/>
                  </a:lnTo>
                  <a:lnTo>
                    <a:pt x="140051" y="89765"/>
                  </a:lnTo>
                  <a:lnTo>
                    <a:pt x="142897" y="91275"/>
                  </a:lnTo>
                  <a:lnTo>
                    <a:pt x="145747" y="92283"/>
                  </a:lnTo>
                  <a:lnTo>
                    <a:pt x="154305" y="942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3"/>
            <p:cNvSpPr/>
            <p:nvPr/>
          </p:nvSpPr>
          <p:spPr>
            <a:xfrm>
              <a:off x="4100512" y="4097654"/>
              <a:ext cx="127277" cy="137162"/>
            </a:xfrm>
            <a:custGeom>
              <a:avLst/>
              <a:gdLst/>
              <a:ahLst/>
              <a:cxnLst/>
              <a:rect l="0" t="0" r="0" b="0"/>
              <a:pathLst>
                <a:path w="127277" h="137162">
                  <a:moveTo>
                    <a:pt x="0" y="0"/>
                  </a:moveTo>
                  <a:lnTo>
                    <a:pt x="0" y="88936"/>
                  </a:lnTo>
                  <a:lnTo>
                    <a:pt x="953" y="91676"/>
                  </a:lnTo>
                  <a:lnTo>
                    <a:pt x="2540" y="94455"/>
                  </a:lnTo>
                  <a:lnTo>
                    <a:pt x="7381" y="101208"/>
                  </a:lnTo>
                  <a:lnTo>
                    <a:pt x="8043" y="104672"/>
                  </a:lnTo>
                  <a:lnTo>
                    <a:pt x="8219" y="106929"/>
                  </a:lnTo>
                  <a:lnTo>
                    <a:pt x="8337" y="109386"/>
                  </a:lnTo>
                  <a:lnTo>
                    <a:pt x="8542" y="118428"/>
                  </a:lnTo>
                  <a:lnTo>
                    <a:pt x="8563" y="124096"/>
                  </a:lnTo>
                  <a:lnTo>
                    <a:pt x="9519" y="125594"/>
                  </a:lnTo>
                  <a:lnTo>
                    <a:pt x="11109" y="126592"/>
                  </a:lnTo>
                  <a:lnTo>
                    <a:pt x="13121" y="127257"/>
                  </a:lnTo>
                  <a:lnTo>
                    <a:pt x="14462" y="128653"/>
                  </a:lnTo>
                  <a:lnTo>
                    <a:pt x="15356" y="130537"/>
                  </a:lnTo>
                  <a:lnTo>
                    <a:pt x="17132" y="137109"/>
                  </a:lnTo>
                  <a:lnTo>
                    <a:pt x="17144" y="137156"/>
                  </a:lnTo>
                  <a:lnTo>
                    <a:pt x="17144" y="137158"/>
                  </a:lnTo>
                  <a:lnTo>
                    <a:pt x="17145" y="137161"/>
                  </a:lnTo>
                  <a:lnTo>
                    <a:pt x="12206" y="137161"/>
                  </a:lnTo>
                  <a:lnTo>
                    <a:pt x="17072" y="137161"/>
                  </a:lnTo>
                  <a:lnTo>
                    <a:pt x="12572" y="137161"/>
                  </a:lnTo>
                  <a:lnTo>
                    <a:pt x="11239" y="136208"/>
                  </a:lnTo>
                  <a:lnTo>
                    <a:pt x="10351" y="134621"/>
                  </a:lnTo>
                  <a:lnTo>
                    <a:pt x="9758" y="132610"/>
                  </a:lnTo>
                  <a:lnTo>
                    <a:pt x="9363" y="130317"/>
                  </a:lnTo>
                  <a:lnTo>
                    <a:pt x="9099" y="127836"/>
                  </a:lnTo>
                  <a:lnTo>
                    <a:pt x="8923" y="125229"/>
                  </a:lnTo>
                  <a:lnTo>
                    <a:pt x="8807" y="122539"/>
                  </a:lnTo>
                  <a:lnTo>
                    <a:pt x="8677" y="117010"/>
                  </a:lnTo>
                  <a:lnTo>
                    <a:pt x="8572" y="48962"/>
                  </a:lnTo>
                  <a:lnTo>
                    <a:pt x="9525" y="45977"/>
                  </a:lnTo>
                  <a:lnTo>
                    <a:pt x="11113" y="43034"/>
                  </a:lnTo>
                  <a:lnTo>
                    <a:pt x="13124" y="40119"/>
                  </a:lnTo>
                  <a:lnTo>
                    <a:pt x="15416" y="37224"/>
                  </a:lnTo>
                  <a:lnTo>
                    <a:pt x="17897" y="34341"/>
                  </a:lnTo>
                  <a:lnTo>
                    <a:pt x="24173" y="27422"/>
                  </a:lnTo>
                  <a:lnTo>
                    <a:pt x="29811" y="21672"/>
                  </a:lnTo>
                  <a:lnTo>
                    <a:pt x="32256" y="20163"/>
                  </a:lnTo>
                  <a:lnTo>
                    <a:pt x="34839" y="19157"/>
                  </a:lnTo>
                  <a:lnTo>
                    <a:pt x="37514" y="18487"/>
                  </a:lnTo>
                  <a:lnTo>
                    <a:pt x="40249" y="18040"/>
                  </a:lnTo>
                  <a:lnTo>
                    <a:pt x="43025" y="17742"/>
                  </a:lnTo>
                  <a:lnTo>
                    <a:pt x="45829" y="17543"/>
                  </a:lnTo>
                  <a:lnTo>
                    <a:pt x="48650" y="17411"/>
                  </a:lnTo>
                  <a:lnTo>
                    <a:pt x="54325" y="17263"/>
                  </a:lnTo>
                  <a:lnTo>
                    <a:pt x="82841" y="17149"/>
                  </a:lnTo>
                  <a:lnTo>
                    <a:pt x="85707" y="18100"/>
                  </a:lnTo>
                  <a:lnTo>
                    <a:pt x="89523" y="19687"/>
                  </a:lnTo>
                  <a:lnTo>
                    <a:pt x="93972" y="21698"/>
                  </a:lnTo>
                  <a:lnTo>
                    <a:pt x="97891" y="23038"/>
                  </a:lnTo>
                  <a:lnTo>
                    <a:pt x="101456" y="23931"/>
                  </a:lnTo>
                  <a:lnTo>
                    <a:pt x="109470" y="25365"/>
                  </a:lnTo>
                  <a:lnTo>
                    <a:pt x="113106" y="28101"/>
                  </a:lnTo>
                  <a:lnTo>
                    <a:pt x="115409" y="30164"/>
                  </a:lnTo>
                  <a:lnTo>
                    <a:pt x="116944" y="32492"/>
                  </a:lnTo>
                  <a:lnTo>
                    <a:pt x="117968" y="34997"/>
                  </a:lnTo>
                  <a:lnTo>
                    <a:pt x="118650" y="37619"/>
                  </a:lnTo>
                  <a:lnTo>
                    <a:pt x="120057" y="39367"/>
                  </a:lnTo>
                  <a:lnTo>
                    <a:pt x="121948" y="40532"/>
                  </a:lnTo>
                  <a:lnTo>
                    <a:pt x="124161" y="41310"/>
                  </a:lnTo>
                  <a:lnTo>
                    <a:pt x="125637" y="42780"/>
                  </a:lnTo>
                  <a:lnTo>
                    <a:pt x="126620" y="44713"/>
                  </a:lnTo>
                  <a:lnTo>
                    <a:pt x="127276" y="46954"/>
                  </a:lnTo>
                  <a:lnTo>
                    <a:pt x="126761" y="48448"/>
                  </a:lnTo>
                  <a:lnTo>
                    <a:pt x="125465" y="49444"/>
                  </a:lnTo>
                  <a:lnTo>
                    <a:pt x="123648" y="50107"/>
                  </a:lnTo>
                  <a:lnTo>
                    <a:pt x="122437" y="51503"/>
                  </a:lnTo>
                  <a:lnTo>
                    <a:pt x="121630" y="53386"/>
                  </a:lnTo>
                  <a:lnTo>
                    <a:pt x="121092" y="55593"/>
                  </a:lnTo>
                  <a:lnTo>
                    <a:pt x="119780" y="57065"/>
                  </a:lnTo>
                  <a:lnTo>
                    <a:pt x="117954" y="58046"/>
                  </a:lnTo>
                  <a:lnTo>
                    <a:pt x="115783" y="58700"/>
                  </a:lnTo>
                  <a:lnTo>
                    <a:pt x="113384" y="60088"/>
                  </a:lnTo>
                  <a:lnTo>
                    <a:pt x="110832" y="61967"/>
                  </a:lnTo>
                  <a:lnTo>
                    <a:pt x="108178" y="64171"/>
                  </a:lnTo>
                  <a:lnTo>
                    <a:pt x="105456" y="66594"/>
                  </a:lnTo>
                  <a:lnTo>
                    <a:pt x="99892" y="71825"/>
                  </a:lnTo>
                  <a:lnTo>
                    <a:pt x="97075" y="73601"/>
                  </a:lnTo>
                  <a:lnTo>
                    <a:pt x="94244" y="74785"/>
                  </a:lnTo>
                  <a:lnTo>
                    <a:pt x="91404" y="75574"/>
                  </a:lnTo>
                  <a:lnTo>
                    <a:pt x="87607" y="77053"/>
                  </a:lnTo>
                  <a:lnTo>
                    <a:pt x="83169" y="78992"/>
                  </a:lnTo>
                  <a:lnTo>
                    <a:pt x="78306" y="81236"/>
                  </a:lnTo>
                  <a:lnTo>
                    <a:pt x="74111" y="82733"/>
                  </a:lnTo>
                  <a:lnTo>
                    <a:pt x="70363" y="83730"/>
                  </a:lnTo>
                  <a:lnTo>
                    <a:pt x="66911" y="84396"/>
                  </a:lnTo>
                  <a:lnTo>
                    <a:pt x="62705" y="84839"/>
                  </a:lnTo>
                  <a:lnTo>
                    <a:pt x="57996" y="85134"/>
                  </a:lnTo>
                  <a:lnTo>
                    <a:pt x="52951" y="85332"/>
                  </a:lnTo>
                  <a:lnTo>
                    <a:pt x="48636" y="86415"/>
                  </a:lnTo>
                  <a:lnTo>
                    <a:pt x="44806" y="88090"/>
                  </a:lnTo>
                  <a:lnTo>
                    <a:pt x="41301" y="90160"/>
                  </a:lnTo>
                  <a:lnTo>
                    <a:pt x="38012" y="91539"/>
                  </a:lnTo>
                  <a:lnTo>
                    <a:pt x="34866" y="92459"/>
                  </a:lnTo>
                  <a:lnTo>
                    <a:pt x="31817" y="93072"/>
                  </a:lnTo>
                  <a:lnTo>
                    <a:pt x="28831" y="93480"/>
                  </a:lnTo>
                  <a:lnTo>
                    <a:pt x="25888" y="93753"/>
                  </a:lnTo>
                  <a:lnTo>
                    <a:pt x="22974" y="93935"/>
                  </a:lnTo>
                  <a:lnTo>
                    <a:pt x="17196" y="94137"/>
                  </a:lnTo>
                  <a:lnTo>
                    <a:pt x="8756" y="94277"/>
                  </a:lnTo>
                  <a:lnTo>
                    <a:pt x="0" y="942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34"/>
            <p:cNvSpPr/>
            <p:nvPr/>
          </p:nvSpPr>
          <p:spPr>
            <a:xfrm>
              <a:off x="3887425" y="4646295"/>
              <a:ext cx="110174" cy="111303"/>
            </a:xfrm>
            <a:custGeom>
              <a:avLst/>
              <a:gdLst/>
              <a:ahLst/>
              <a:cxnLst/>
              <a:rect l="0" t="0" r="0" b="0"/>
              <a:pathLst>
                <a:path w="110174" h="111303">
                  <a:moveTo>
                    <a:pt x="33064" y="0"/>
                  </a:moveTo>
                  <a:lnTo>
                    <a:pt x="25683" y="0"/>
                  </a:lnTo>
                  <a:lnTo>
                    <a:pt x="25286" y="952"/>
                  </a:lnTo>
                  <a:lnTo>
                    <a:pt x="25021" y="2540"/>
                  </a:lnTo>
                  <a:lnTo>
                    <a:pt x="24845" y="4550"/>
                  </a:lnTo>
                  <a:lnTo>
                    <a:pt x="23775" y="5891"/>
                  </a:lnTo>
                  <a:lnTo>
                    <a:pt x="22109" y="6785"/>
                  </a:lnTo>
                  <a:lnTo>
                    <a:pt x="20046" y="7381"/>
                  </a:lnTo>
                  <a:lnTo>
                    <a:pt x="18671" y="8730"/>
                  </a:lnTo>
                  <a:lnTo>
                    <a:pt x="17753" y="10583"/>
                  </a:lnTo>
                  <a:lnTo>
                    <a:pt x="17142" y="12770"/>
                  </a:lnTo>
                  <a:lnTo>
                    <a:pt x="15782" y="15181"/>
                  </a:lnTo>
                  <a:lnTo>
                    <a:pt x="13923" y="17740"/>
                  </a:lnTo>
                  <a:lnTo>
                    <a:pt x="11731" y="20399"/>
                  </a:lnTo>
                  <a:lnTo>
                    <a:pt x="10270" y="23125"/>
                  </a:lnTo>
                  <a:lnTo>
                    <a:pt x="9296" y="25894"/>
                  </a:lnTo>
                  <a:lnTo>
                    <a:pt x="8646" y="28693"/>
                  </a:lnTo>
                  <a:lnTo>
                    <a:pt x="8213" y="31511"/>
                  </a:lnTo>
                  <a:lnTo>
                    <a:pt x="7924" y="34342"/>
                  </a:lnTo>
                  <a:lnTo>
                    <a:pt x="7732" y="37182"/>
                  </a:lnTo>
                  <a:lnTo>
                    <a:pt x="6651" y="40028"/>
                  </a:lnTo>
                  <a:lnTo>
                    <a:pt x="4978" y="42878"/>
                  </a:lnTo>
                  <a:lnTo>
                    <a:pt x="2910" y="45731"/>
                  </a:lnTo>
                  <a:lnTo>
                    <a:pt x="1531" y="49537"/>
                  </a:lnTo>
                  <a:lnTo>
                    <a:pt x="612" y="53980"/>
                  </a:lnTo>
                  <a:lnTo>
                    <a:pt x="0" y="58846"/>
                  </a:lnTo>
                  <a:lnTo>
                    <a:pt x="544" y="62091"/>
                  </a:lnTo>
                  <a:lnTo>
                    <a:pt x="1859" y="64253"/>
                  </a:lnTo>
                  <a:lnTo>
                    <a:pt x="3688" y="65696"/>
                  </a:lnTo>
                  <a:lnTo>
                    <a:pt x="4908" y="68562"/>
                  </a:lnTo>
                  <a:lnTo>
                    <a:pt x="5721" y="72378"/>
                  </a:lnTo>
                  <a:lnTo>
                    <a:pt x="6263" y="76827"/>
                  </a:lnTo>
                  <a:lnTo>
                    <a:pt x="6624" y="80745"/>
                  </a:lnTo>
                  <a:lnTo>
                    <a:pt x="6865" y="84310"/>
                  </a:lnTo>
                  <a:lnTo>
                    <a:pt x="7026" y="87639"/>
                  </a:lnTo>
                  <a:lnTo>
                    <a:pt x="8085" y="89858"/>
                  </a:lnTo>
                  <a:lnTo>
                    <a:pt x="9744" y="91338"/>
                  </a:lnTo>
                  <a:lnTo>
                    <a:pt x="11803" y="92325"/>
                  </a:lnTo>
                  <a:lnTo>
                    <a:pt x="13175" y="93935"/>
                  </a:lnTo>
                  <a:lnTo>
                    <a:pt x="14090" y="95960"/>
                  </a:lnTo>
                  <a:lnTo>
                    <a:pt x="14700" y="98264"/>
                  </a:lnTo>
                  <a:lnTo>
                    <a:pt x="17011" y="100751"/>
                  </a:lnTo>
                  <a:lnTo>
                    <a:pt x="20457" y="103363"/>
                  </a:lnTo>
                  <a:lnTo>
                    <a:pt x="30574" y="109846"/>
                  </a:lnTo>
                  <a:lnTo>
                    <a:pt x="32357" y="110378"/>
                  </a:lnTo>
                  <a:lnTo>
                    <a:pt x="34498" y="110733"/>
                  </a:lnTo>
                  <a:lnTo>
                    <a:pt x="36878" y="110969"/>
                  </a:lnTo>
                  <a:lnTo>
                    <a:pt x="39416" y="111127"/>
                  </a:lnTo>
                  <a:lnTo>
                    <a:pt x="44778" y="111302"/>
                  </a:lnTo>
                  <a:lnTo>
                    <a:pt x="47541" y="110396"/>
                  </a:lnTo>
                  <a:lnTo>
                    <a:pt x="50336" y="108840"/>
                  </a:lnTo>
                  <a:lnTo>
                    <a:pt x="53151" y="106850"/>
                  </a:lnTo>
                  <a:lnTo>
                    <a:pt x="55981" y="104571"/>
                  </a:lnTo>
                  <a:lnTo>
                    <a:pt x="58820" y="102099"/>
                  </a:lnTo>
                  <a:lnTo>
                    <a:pt x="61664" y="99498"/>
                  </a:lnTo>
                  <a:lnTo>
                    <a:pt x="67365" y="94068"/>
                  </a:lnTo>
                  <a:lnTo>
                    <a:pt x="95930" y="65718"/>
                  </a:lnTo>
                  <a:lnTo>
                    <a:pt x="98787" y="61909"/>
                  </a:lnTo>
                  <a:lnTo>
                    <a:pt x="101645" y="57465"/>
                  </a:lnTo>
                  <a:lnTo>
                    <a:pt x="108524" y="45747"/>
                  </a:lnTo>
                  <a:lnTo>
                    <a:pt x="109088" y="43833"/>
                  </a:lnTo>
                  <a:lnTo>
                    <a:pt x="109465" y="41604"/>
                  </a:lnTo>
                  <a:lnTo>
                    <a:pt x="109715" y="39166"/>
                  </a:lnTo>
                  <a:lnTo>
                    <a:pt x="109882" y="36588"/>
                  </a:lnTo>
                  <a:lnTo>
                    <a:pt x="109994" y="33917"/>
                  </a:lnTo>
                  <a:lnTo>
                    <a:pt x="110118" y="28409"/>
                  </a:lnTo>
                  <a:lnTo>
                    <a:pt x="110173" y="22786"/>
                  </a:lnTo>
                  <a:lnTo>
                    <a:pt x="109236" y="20906"/>
                  </a:lnTo>
                  <a:lnTo>
                    <a:pt x="107657" y="19652"/>
                  </a:lnTo>
                  <a:lnTo>
                    <a:pt x="102832" y="17640"/>
                  </a:lnTo>
                  <a:lnTo>
                    <a:pt x="99633" y="14825"/>
                  </a:lnTo>
                  <a:lnTo>
                    <a:pt x="97446" y="12741"/>
                  </a:lnTo>
                  <a:lnTo>
                    <a:pt x="95035" y="11351"/>
                  </a:lnTo>
                  <a:lnTo>
                    <a:pt x="92476" y="10425"/>
                  </a:lnTo>
                  <a:lnTo>
                    <a:pt x="89817" y="9807"/>
                  </a:lnTo>
                  <a:lnTo>
                    <a:pt x="87092" y="9396"/>
                  </a:lnTo>
                  <a:lnTo>
                    <a:pt x="84323" y="9121"/>
                  </a:lnTo>
                  <a:lnTo>
                    <a:pt x="81524" y="8938"/>
                  </a:lnTo>
                  <a:lnTo>
                    <a:pt x="78706" y="8816"/>
                  </a:lnTo>
                  <a:lnTo>
                    <a:pt x="69038" y="8604"/>
                  </a:lnTo>
                  <a:lnTo>
                    <a:pt x="50209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35"/>
            <p:cNvSpPr/>
            <p:nvPr/>
          </p:nvSpPr>
          <p:spPr>
            <a:xfrm>
              <a:off x="4023359" y="4637722"/>
              <a:ext cx="128589" cy="111409"/>
            </a:xfrm>
            <a:custGeom>
              <a:avLst/>
              <a:gdLst/>
              <a:ahLst/>
              <a:cxnLst/>
              <a:rect l="0" t="0" r="0" b="0"/>
              <a:pathLst>
                <a:path w="128589" h="111409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8220" y="7381"/>
                  </a:lnTo>
                  <a:lnTo>
                    <a:pt x="10243" y="8731"/>
                  </a:lnTo>
                  <a:lnTo>
                    <a:pt x="13496" y="10583"/>
                  </a:lnTo>
                  <a:lnTo>
                    <a:pt x="17570" y="12770"/>
                  </a:lnTo>
                  <a:lnTo>
                    <a:pt x="20286" y="15181"/>
                  </a:lnTo>
                  <a:lnTo>
                    <a:pt x="22097" y="17741"/>
                  </a:lnTo>
                  <a:lnTo>
                    <a:pt x="23304" y="20400"/>
                  </a:lnTo>
                  <a:lnTo>
                    <a:pt x="25061" y="23125"/>
                  </a:lnTo>
                  <a:lnTo>
                    <a:pt x="27185" y="25894"/>
                  </a:lnTo>
                  <a:lnTo>
                    <a:pt x="29553" y="28693"/>
                  </a:lnTo>
                  <a:lnTo>
                    <a:pt x="31132" y="31511"/>
                  </a:lnTo>
                  <a:lnTo>
                    <a:pt x="32185" y="34342"/>
                  </a:lnTo>
                  <a:lnTo>
                    <a:pt x="32887" y="37182"/>
                  </a:lnTo>
                  <a:lnTo>
                    <a:pt x="34307" y="40028"/>
                  </a:lnTo>
                  <a:lnTo>
                    <a:pt x="36207" y="42878"/>
                  </a:lnTo>
                  <a:lnTo>
                    <a:pt x="38426" y="45731"/>
                  </a:lnTo>
                  <a:lnTo>
                    <a:pt x="40857" y="49538"/>
                  </a:lnTo>
                  <a:lnTo>
                    <a:pt x="43431" y="53980"/>
                  </a:lnTo>
                  <a:lnTo>
                    <a:pt x="46099" y="58847"/>
                  </a:lnTo>
                  <a:lnTo>
                    <a:pt x="48830" y="63043"/>
                  </a:lnTo>
                  <a:lnTo>
                    <a:pt x="51604" y="66794"/>
                  </a:lnTo>
                  <a:lnTo>
                    <a:pt x="54405" y="70247"/>
                  </a:lnTo>
                  <a:lnTo>
                    <a:pt x="56272" y="73502"/>
                  </a:lnTo>
                  <a:lnTo>
                    <a:pt x="57518" y="76623"/>
                  </a:lnTo>
                  <a:lnTo>
                    <a:pt x="58348" y="79657"/>
                  </a:lnTo>
                  <a:lnTo>
                    <a:pt x="59854" y="82632"/>
                  </a:lnTo>
                  <a:lnTo>
                    <a:pt x="61811" y="85568"/>
                  </a:lnTo>
                  <a:lnTo>
                    <a:pt x="64067" y="88478"/>
                  </a:lnTo>
                  <a:lnTo>
                    <a:pt x="65572" y="91371"/>
                  </a:lnTo>
                  <a:lnTo>
                    <a:pt x="66575" y="94251"/>
                  </a:lnTo>
                  <a:lnTo>
                    <a:pt x="68185" y="101168"/>
                  </a:lnTo>
                  <a:lnTo>
                    <a:pt x="69269" y="102687"/>
                  </a:lnTo>
                  <a:lnTo>
                    <a:pt x="70944" y="104653"/>
                  </a:lnTo>
                  <a:lnTo>
                    <a:pt x="77105" y="111390"/>
                  </a:lnTo>
                  <a:lnTo>
                    <a:pt x="77121" y="111408"/>
                  </a:lnTo>
                  <a:lnTo>
                    <a:pt x="77153" y="82823"/>
                  </a:lnTo>
                  <a:lnTo>
                    <a:pt x="78105" y="79028"/>
                  </a:lnTo>
                  <a:lnTo>
                    <a:pt x="79693" y="74593"/>
                  </a:lnTo>
                  <a:lnTo>
                    <a:pt x="81704" y="69731"/>
                  </a:lnTo>
                  <a:lnTo>
                    <a:pt x="83045" y="64585"/>
                  </a:lnTo>
                  <a:lnTo>
                    <a:pt x="83938" y="59249"/>
                  </a:lnTo>
                  <a:lnTo>
                    <a:pt x="84534" y="53787"/>
                  </a:lnTo>
                  <a:lnTo>
                    <a:pt x="85883" y="49193"/>
                  </a:lnTo>
                  <a:lnTo>
                    <a:pt x="87736" y="45178"/>
                  </a:lnTo>
                  <a:lnTo>
                    <a:pt x="89923" y="41549"/>
                  </a:lnTo>
                  <a:lnTo>
                    <a:pt x="92334" y="37224"/>
                  </a:lnTo>
                  <a:lnTo>
                    <a:pt x="97553" y="27339"/>
                  </a:lnTo>
                  <a:lnTo>
                    <a:pt x="99325" y="22988"/>
                  </a:lnTo>
                  <a:lnTo>
                    <a:pt x="100507" y="19136"/>
                  </a:lnTo>
                  <a:lnTo>
                    <a:pt x="101295" y="15615"/>
                  </a:lnTo>
                  <a:lnTo>
                    <a:pt x="102773" y="13268"/>
                  </a:lnTo>
                  <a:lnTo>
                    <a:pt x="104710" y="11703"/>
                  </a:lnTo>
                  <a:lnTo>
                    <a:pt x="106955" y="10659"/>
                  </a:lnTo>
                  <a:lnTo>
                    <a:pt x="109403" y="9011"/>
                  </a:lnTo>
                  <a:lnTo>
                    <a:pt x="111988" y="6960"/>
                  </a:lnTo>
                  <a:lnTo>
                    <a:pt x="118430" y="1375"/>
                  </a:lnTo>
                  <a:lnTo>
                    <a:pt x="121851" y="61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36"/>
            <p:cNvSpPr/>
            <p:nvPr/>
          </p:nvSpPr>
          <p:spPr>
            <a:xfrm>
              <a:off x="4211954" y="4620580"/>
              <a:ext cx="111444" cy="111406"/>
            </a:xfrm>
            <a:custGeom>
              <a:avLst/>
              <a:gdLst/>
              <a:ahLst/>
              <a:cxnLst/>
              <a:rect l="0" t="0" r="0" b="0"/>
              <a:pathLst>
                <a:path w="111444" h="111406">
                  <a:moveTo>
                    <a:pt x="0" y="42860"/>
                  </a:moveTo>
                  <a:lnTo>
                    <a:pt x="25790" y="42860"/>
                  </a:lnTo>
                  <a:lnTo>
                    <a:pt x="29576" y="41907"/>
                  </a:lnTo>
                  <a:lnTo>
                    <a:pt x="33053" y="40320"/>
                  </a:lnTo>
                  <a:lnTo>
                    <a:pt x="36323" y="38309"/>
                  </a:lnTo>
                  <a:lnTo>
                    <a:pt x="39455" y="36968"/>
                  </a:lnTo>
                  <a:lnTo>
                    <a:pt x="42496" y="36074"/>
                  </a:lnTo>
                  <a:lnTo>
                    <a:pt x="45476" y="35478"/>
                  </a:lnTo>
                  <a:lnTo>
                    <a:pt x="48415" y="34129"/>
                  </a:lnTo>
                  <a:lnTo>
                    <a:pt x="51327" y="32277"/>
                  </a:lnTo>
                  <a:lnTo>
                    <a:pt x="54221" y="30089"/>
                  </a:lnTo>
                  <a:lnTo>
                    <a:pt x="57102" y="28631"/>
                  </a:lnTo>
                  <a:lnTo>
                    <a:pt x="59976" y="27659"/>
                  </a:lnTo>
                  <a:lnTo>
                    <a:pt x="62844" y="27011"/>
                  </a:lnTo>
                  <a:lnTo>
                    <a:pt x="65708" y="25626"/>
                  </a:lnTo>
                  <a:lnTo>
                    <a:pt x="68571" y="23751"/>
                  </a:lnTo>
                  <a:lnTo>
                    <a:pt x="71432" y="21548"/>
                  </a:lnTo>
                  <a:lnTo>
                    <a:pt x="73339" y="19127"/>
                  </a:lnTo>
                  <a:lnTo>
                    <a:pt x="74610" y="16560"/>
                  </a:lnTo>
                  <a:lnTo>
                    <a:pt x="75458" y="13897"/>
                  </a:lnTo>
                  <a:lnTo>
                    <a:pt x="76976" y="12121"/>
                  </a:lnTo>
                  <a:lnTo>
                    <a:pt x="78940" y="10937"/>
                  </a:lnTo>
                  <a:lnTo>
                    <a:pt x="81202" y="10148"/>
                  </a:lnTo>
                  <a:lnTo>
                    <a:pt x="82710" y="8669"/>
                  </a:lnTo>
                  <a:lnTo>
                    <a:pt x="83715" y="6731"/>
                  </a:lnTo>
                  <a:lnTo>
                    <a:pt x="85691" y="114"/>
                  </a:lnTo>
                  <a:lnTo>
                    <a:pt x="83170" y="49"/>
                  </a:lnTo>
                  <a:lnTo>
                    <a:pt x="65574" y="0"/>
                  </a:lnTo>
                  <a:lnTo>
                    <a:pt x="63718" y="951"/>
                  </a:lnTo>
                  <a:lnTo>
                    <a:pt x="62482" y="2538"/>
                  </a:lnTo>
                  <a:lnTo>
                    <a:pt x="61657" y="4548"/>
                  </a:lnTo>
                  <a:lnTo>
                    <a:pt x="60155" y="6841"/>
                  </a:lnTo>
                  <a:lnTo>
                    <a:pt x="58201" y="9323"/>
                  </a:lnTo>
                  <a:lnTo>
                    <a:pt x="55946" y="11929"/>
                  </a:lnTo>
                  <a:lnTo>
                    <a:pt x="53490" y="13667"/>
                  </a:lnTo>
                  <a:lnTo>
                    <a:pt x="50900" y="14825"/>
                  </a:lnTo>
                  <a:lnTo>
                    <a:pt x="48221" y="15597"/>
                  </a:lnTo>
                  <a:lnTo>
                    <a:pt x="44530" y="18017"/>
                  </a:lnTo>
                  <a:lnTo>
                    <a:pt x="40164" y="21536"/>
                  </a:lnTo>
                  <a:lnTo>
                    <a:pt x="35349" y="25786"/>
                  </a:lnTo>
                  <a:lnTo>
                    <a:pt x="27459" y="33049"/>
                  </a:lnTo>
                  <a:lnTo>
                    <a:pt x="24021" y="36319"/>
                  </a:lnTo>
                  <a:lnTo>
                    <a:pt x="21729" y="39452"/>
                  </a:lnTo>
                  <a:lnTo>
                    <a:pt x="20201" y="42493"/>
                  </a:lnTo>
                  <a:lnTo>
                    <a:pt x="19182" y="45473"/>
                  </a:lnTo>
                  <a:lnTo>
                    <a:pt x="18504" y="49364"/>
                  </a:lnTo>
                  <a:lnTo>
                    <a:pt x="18051" y="53864"/>
                  </a:lnTo>
                  <a:lnTo>
                    <a:pt x="17548" y="62990"/>
                  </a:lnTo>
                  <a:lnTo>
                    <a:pt x="17325" y="70222"/>
                  </a:lnTo>
                  <a:lnTo>
                    <a:pt x="17181" y="82625"/>
                  </a:lnTo>
                  <a:lnTo>
                    <a:pt x="17161" y="88473"/>
                  </a:lnTo>
                  <a:lnTo>
                    <a:pt x="18109" y="91366"/>
                  </a:lnTo>
                  <a:lnTo>
                    <a:pt x="19693" y="94248"/>
                  </a:lnTo>
                  <a:lnTo>
                    <a:pt x="21701" y="97121"/>
                  </a:lnTo>
                  <a:lnTo>
                    <a:pt x="23992" y="99036"/>
                  </a:lnTo>
                  <a:lnTo>
                    <a:pt x="26473" y="100313"/>
                  </a:lnTo>
                  <a:lnTo>
                    <a:pt x="29078" y="101165"/>
                  </a:lnTo>
                  <a:lnTo>
                    <a:pt x="31769" y="102684"/>
                  </a:lnTo>
                  <a:lnTo>
                    <a:pt x="34515" y="104650"/>
                  </a:lnTo>
                  <a:lnTo>
                    <a:pt x="41214" y="110099"/>
                  </a:lnTo>
                  <a:lnTo>
                    <a:pt x="43669" y="110545"/>
                  </a:lnTo>
                  <a:lnTo>
                    <a:pt x="47210" y="110843"/>
                  </a:lnTo>
                  <a:lnTo>
                    <a:pt x="55273" y="111175"/>
                  </a:lnTo>
                  <a:lnTo>
                    <a:pt x="65167" y="111361"/>
                  </a:lnTo>
                  <a:lnTo>
                    <a:pt x="71191" y="111405"/>
                  </a:lnTo>
                  <a:lnTo>
                    <a:pt x="75083" y="110464"/>
                  </a:lnTo>
                  <a:lnTo>
                    <a:pt x="79583" y="108884"/>
                  </a:lnTo>
                  <a:lnTo>
                    <a:pt x="84488" y="106879"/>
                  </a:lnTo>
                  <a:lnTo>
                    <a:pt x="88711" y="105541"/>
                  </a:lnTo>
                  <a:lnTo>
                    <a:pt x="92478" y="104650"/>
                  </a:lnTo>
                  <a:lnTo>
                    <a:pt x="95943" y="104056"/>
                  </a:lnTo>
                  <a:lnTo>
                    <a:pt x="99204" y="102707"/>
                  </a:lnTo>
                  <a:lnTo>
                    <a:pt x="102331" y="100855"/>
                  </a:lnTo>
                  <a:lnTo>
                    <a:pt x="111443" y="942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37"/>
            <p:cNvSpPr/>
            <p:nvPr/>
          </p:nvSpPr>
          <p:spPr>
            <a:xfrm>
              <a:off x="4400654" y="4620577"/>
              <a:ext cx="137056" cy="111430"/>
            </a:xfrm>
            <a:custGeom>
              <a:avLst/>
              <a:gdLst/>
              <a:ahLst/>
              <a:cxnLst/>
              <a:rect l="0" t="0" r="0" b="0"/>
              <a:pathLst>
                <a:path w="137056" h="111430">
                  <a:moveTo>
                    <a:pt x="8468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4477" y="4551"/>
                  </a:lnTo>
                  <a:lnTo>
                    <a:pt x="5808" y="6844"/>
                  </a:lnTo>
                  <a:lnTo>
                    <a:pt x="6695" y="9325"/>
                  </a:lnTo>
                  <a:lnTo>
                    <a:pt x="7286" y="11932"/>
                  </a:lnTo>
                  <a:lnTo>
                    <a:pt x="8632" y="14622"/>
                  </a:lnTo>
                  <a:lnTo>
                    <a:pt x="10482" y="17368"/>
                  </a:lnTo>
                  <a:lnTo>
                    <a:pt x="12669" y="20151"/>
                  </a:lnTo>
                  <a:lnTo>
                    <a:pt x="14126" y="23911"/>
                  </a:lnTo>
                  <a:lnTo>
                    <a:pt x="15098" y="28324"/>
                  </a:lnTo>
                  <a:lnTo>
                    <a:pt x="15745" y="33170"/>
                  </a:lnTo>
                  <a:lnTo>
                    <a:pt x="17129" y="38306"/>
                  </a:lnTo>
                  <a:lnTo>
                    <a:pt x="19005" y="43635"/>
                  </a:lnTo>
                  <a:lnTo>
                    <a:pt x="21207" y="49092"/>
                  </a:lnTo>
                  <a:lnTo>
                    <a:pt x="23629" y="54636"/>
                  </a:lnTo>
                  <a:lnTo>
                    <a:pt x="28858" y="65875"/>
                  </a:lnTo>
                  <a:lnTo>
                    <a:pt x="30634" y="70587"/>
                  </a:lnTo>
                  <a:lnTo>
                    <a:pt x="31818" y="74680"/>
                  </a:lnTo>
                  <a:lnTo>
                    <a:pt x="32607" y="78362"/>
                  </a:lnTo>
                  <a:lnTo>
                    <a:pt x="34086" y="81769"/>
                  </a:lnTo>
                  <a:lnTo>
                    <a:pt x="36024" y="84993"/>
                  </a:lnTo>
                  <a:lnTo>
                    <a:pt x="38269" y="88094"/>
                  </a:lnTo>
                  <a:lnTo>
                    <a:pt x="39765" y="91115"/>
                  </a:lnTo>
                  <a:lnTo>
                    <a:pt x="40763" y="94080"/>
                  </a:lnTo>
                  <a:lnTo>
                    <a:pt x="41428" y="97011"/>
                  </a:lnTo>
                  <a:lnTo>
                    <a:pt x="41871" y="99916"/>
                  </a:lnTo>
                  <a:lnTo>
                    <a:pt x="42167" y="102806"/>
                  </a:lnTo>
                  <a:lnTo>
                    <a:pt x="42755" y="111398"/>
                  </a:lnTo>
                  <a:lnTo>
                    <a:pt x="38206" y="111429"/>
                  </a:lnTo>
                  <a:lnTo>
                    <a:pt x="36866" y="110481"/>
                  </a:lnTo>
                  <a:lnTo>
                    <a:pt x="35973" y="108897"/>
                  </a:lnTo>
                  <a:lnTo>
                    <a:pt x="35377" y="106888"/>
                  </a:lnTo>
                  <a:lnTo>
                    <a:pt x="34980" y="104596"/>
                  </a:lnTo>
                  <a:lnTo>
                    <a:pt x="34715" y="102116"/>
                  </a:lnTo>
                  <a:lnTo>
                    <a:pt x="34538" y="99510"/>
                  </a:lnTo>
                  <a:lnTo>
                    <a:pt x="33468" y="96820"/>
                  </a:lnTo>
                  <a:lnTo>
                    <a:pt x="31802" y="94074"/>
                  </a:lnTo>
                  <a:lnTo>
                    <a:pt x="29739" y="91291"/>
                  </a:lnTo>
                  <a:lnTo>
                    <a:pt x="29316" y="88483"/>
                  </a:lnTo>
                  <a:lnTo>
                    <a:pt x="29987" y="85658"/>
                  </a:lnTo>
                  <a:lnTo>
                    <a:pt x="31387" y="82824"/>
                  </a:lnTo>
                  <a:lnTo>
                    <a:pt x="32319" y="79028"/>
                  </a:lnTo>
                  <a:lnTo>
                    <a:pt x="32942" y="74593"/>
                  </a:lnTo>
                  <a:lnTo>
                    <a:pt x="33356" y="69731"/>
                  </a:lnTo>
                  <a:lnTo>
                    <a:pt x="33633" y="65538"/>
                  </a:lnTo>
                  <a:lnTo>
                    <a:pt x="33940" y="58338"/>
                  </a:lnTo>
                  <a:lnTo>
                    <a:pt x="34974" y="54132"/>
                  </a:lnTo>
                  <a:lnTo>
                    <a:pt x="36617" y="49423"/>
                  </a:lnTo>
                  <a:lnTo>
                    <a:pt x="38663" y="44379"/>
                  </a:lnTo>
                  <a:lnTo>
                    <a:pt x="40028" y="40063"/>
                  </a:lnTo>
                  <a:lnTo>
                    <a:pt x="40938" y="36234"/>
                  </a:lnTo>
                  <a:lnTo>
                    <a:pt x="41545" y="32729"/>
                  </a:lnTo>
                  <a:lnTo>
                    <a:pt x="42902" y="29439"/>
                  </a:lnTo>
                  <a:lnTo>
                    <a:pt x="44759" y="26294"/>
                  </a:lnTo>
                  <a:lnTo>
                    <a:pt x="46950" y="23244"/>
                  </a:lnTo>
                  <a:lnTo>
                    <a:pt x="50315" y="20259"/>
                  </a:lnTo>
                  <a:lnTo>
                    <a:pt x="54463" y="17316"/>
                  </a:lnTo>
                  <a:lnTo>
                    <a:pt x="59134" y="14401"/>
                  </a:lnTo>
                  <a:lnTo>
                    <a:pt x="64153" y="12459"/>
                  </a:lnTo>
                  <a:lnTo>
                    <a:pt x="69404" y="11163"/>
                  </a:lnTo>
                  <a:lnTo>
                    <a:pt x="74810" y="10300"/>
                  </a:lnTo>
                  <a:lnTo>
                    <a:pt x="79366" y="9724"/>
                  </a:lnTo>
                  <a:lnTo>
                    <a:pt x="83356" y="9340"/>
                  </a:lnTo>
                  <a:lnTo>
                    <a:pt x="86968" y="9084"/>
                  </a:lnTo>
                  <a:lnTo>
                    <a:pt x="91281" y="7961"/>
                  </a:lnTo>
                  <a:lnTo>
                    <a:pt x="96062" y="6260"/>
                  </a:lnTo>
                  <a:lnTo>
                    <a:pt x="101154" y="4173"/>
                  </a:lnTo>
                  <a:lnTo>
                    <a:pt x="106454" y="2783"/>
                  </a:lnTo>
                  <a:lnTo>
                    <a:pt x="111891" y="1855"/>
                  </a:lnTo>
                  <a:lnTo>
                    <a:pt x="117422" y="1237"/>
                  </a:lnTo>
                  <a:lnTo>
                    <a:pt x="122061" y="825"/>
                  </a:lnTo>
                  <a:lnTo>
                    <a:pt x="126107" y="549"/>
                  </a:lnTo>
                  <a:lnTo>
                    <a:pt x="13705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254</Words>
  <Application>Microsoft Office PowerPoint</Application>
  <PresentationFormat>On-screen Show (4:3)</PresentationFormat>
  <Paragraphs>74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Homework Review</vt:lpstr>
      <vt:lpstr>Slide 2</vt:lpstr>
      <vt:lpstr>More about slope</vt:lpstr>
      <vt:lpstr>Objectives</vt:lpstr>
      <vt:lpstr>Forms of equations</vt:lpstr>
      <vt:lpstr>Slope intercept form</vt:lpstr>
      <vt:lpstr>Graphing using slope and y intercept</vt:lpstr>
      <vt:lpstr>Graphing using slope and y intercept</vt:lpstr>
      <vt:lpstr>Graphing using slope and y intercept</vt:lpstr>
      <vt:lpstr>Finding a line given two points</vt:lpstr>
      <vt:lpstr>Example</vt:lpstr>
      <vt:lpstr>Example</vt:lpstr>
      <vt:lpstr>Slide 13</vt:lpstr>
      <vt:lpstr>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slope</dc:title>
  <dc:creator>Ameena</dc:creator>
  <cp:lastModifiedBy>Ameena</cp:lastModifiedBy>
  <cp:revision>8</cp:revision>
  <dcterms:created xsi:type="dcterms:W3CDTF">2009-12-09T21:01:38Z</dcterms:created>
  <dcterms:modified xsi:type="dcterms:W3CDTF">2009-12-09T22:20:26Z</dcterms:modified>
</cp:coreProperties>
</file>